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80" r:id="rId3"/>
    <p:sldId id="283" r:id="rId4"/>
    <p:sldId id="287" r:id="rId5"/>
    <p:sldId id="277" r:id="rId6"/>
    <p:sldId id="282" r:id="rId7"/>
    <p:sldId id="285" r:id="rId8"/>
    <p:sldId id="258" r:id="rId9"/>
    <p:sldId id="259" r:id="rId10"/>
    <p:sldId id="260" r:id="rId11"/>
    <p:sldId id="286" r:id="rId12"/>
    <p:sldId id="274" r:id="rId13"/>
    <p:sldId id="289" r:id="rId14"/>
    <p:sldId id="288" r:id="rId15"/>
    <p:sldId id="293" r:id="rId16"/>
    <p:sldId id="291" r:id="rId17"/>
    <p:sldId id="292" r:id="rId18"/>
    <p:sldId id="275" r:id="rId19"/>
    <p:sldId id="29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0AD"/>
    <a:srgbClr val="FFFFFF"/>
    <a:srgbClr val="EF5F88"/>
    <a:srgbClr val="92DBF8"/>
    <a:srgbClr val="F09456"/>
    <a:srgbClr val="CFD5EA"/>
    <a:srgbClr val="6ECFF6"/>
    <a:srgbClr val="FAC5BE"/>
    <a:srgbClr val="F8ACA2"/>
    <a:srgbClr val="F47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5501" autoAdjust="0"/>
  </p:normalViewPr>
  <p:slideViewPr>
    <p:cSldViewPr snapToGrid="0" showGuides="1">
      <p:cViewPr varScale="1">
        <p:scale>
          <a:sx n="67" d="100"/>
          <a:sy n="67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20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6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47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082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54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093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1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72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793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25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65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8B0A-75C9-4932-9AF6-EE6698133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2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8" y="12557"/>
            <a:ext cx="906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04" y="1814987"/>
            <a:ext cx="7315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37028" y="6428937"/>
            <a:ext cx="241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err="1" smtClean="0">
                <a:solidFill>
                  <a:srgbClr val="7030A0"/>
                </a:solidFill>
              </a:rPr>
              <a:t>Nguyễn</a:t>
            </a:r>
            <a:r>
              <a:rPr lang="en-GB" b="1" i="1" dirty="0" smtClean="0">
                <a:solidFill>
                  <a:srgbClr val="7030A0"/>
                </a:solidFill>
              </a:rPr>
              <a:t> </a:t>
            </a:r>
            <a:r>
              <a:rPr lang="en-GB" b="1" i="1" dirty="0" err="1" smtClean="0">
                <a:solidFill>
                  <a:srgbClr val="7030A0"/>
                </a:solidFill>
              </a:rPr>
              <a:t>Thi</a:t>
            </a:r>
            <a:r>
              <a:rPr lang="en-GB" b="1" i="1" dirty="0" smtClean="0">
                <a:solidFill>
                  <a:srgbClr val="7030A0"/>
                </a:solidFill>
              </a:rPr>
              <a:t> Thu Ba</a:t>
            </a:r>
            <a:endParaRPr lang="en-US" b="1" i="1" dirty="0">
              <a:solidFill>
                <a:srgbClr val="7030A0"/>
              </a:solidFill>
            </a:endParaRPr>
          </a:p>
        </p:txBody>
      </p:sp>
      <p:grpSp>
        <p:nvGrpSpPr>
          <p:cNvPr id="13" name="Google Shape;8850;p56"/>
          <p:cNvGrpSpPr/>
          <p:nvPr/>
        </p:nvGrpSpPr>
        <p:grpSpPr>
          <a:xfrm>
            <a:off x="6120703" y="0"/>
            <a:ext cx="986760" cy="863945"/>
            <a:chOff x="-21299475" y="2798025"/>
            <a:chExt cx="307200" cy="286525"/>
          </a:xfrm>
          <a:solidFill>
            <a:srgbClr val="FFC000"/>
          </a:solidFill>
        </p:grpSpPr>
        <p:sp>
          <p:nvSpPr>
            <p:cNvPr id="14" name="Google Shape;8851;p56"/>
            <p:cNvSpPr/>
            <p:nvPr/>
          </p:nvSpPr>
          <p:spPr>
            <a:xfrm>
              <a:off x="-21153750" y="2798025"/>
              <a:ext cx="17350" cy="53575"/>
            </a:xfrm>
            <a:custGeom>
              <a:avLst/>
              <a:gdLst/>
              <a:ahLst/>
              <a:cxnLst/>
              <a:rect l="l" t="t" r="r" b="b"/>
              <a:pathLst>
                <a:path w="694" h="214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65"/>
                  </a:lnTo>
                  <a:cubicBezTo>
                    <a:pt x="0" y="1985"/>
                    <a:pt x="158" y="2143"/>
                    <a:pt x="347" y="2143"/>
                  </a:cubicBezTo>
                  <a:cubicBezTo>
                    <a:pt x="536" y="2143"/>
                    <a:pt x="693" y="1985"/>
                    <a:pt x="693" y="176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852;p56"/>
            <p:cNvSpPr/>
            <p:nvPr/>
          </p:nvSpPr>
          <p:spPr>
            <a:xfrm>
              <a:off x="-21256925" y="2838400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410" y="0"/>
                  </a:moveTo>
                  <a:cubicBezTo>
                    <a:pt x="323" y="0"/>
                    <a:pt x="236" y="39"/>
                    <a:pt x="158" y="118"/>
                  </a:cubicBezTo>
                  <a:cubicBezTo>
                    <a:pt x="0" y="276"/>
                    <a:pt x="0" y="465"/>
                    <a:pt x="158" y="622"/>
                  </a:cubicBezTo>
                  <a:lnTo>
                    <a:pt x="1166" y="1662"/>
                  </a:lnTo>
                  <a:cubicBezTo>
                    <a:pt x="1245" y="1741"/>
                    <a:pt x="1331" y="1780"/>
                    <a:pt x="1418" y="1780"/>
                  </a:cubicBezTo>
                  <a:cubicBezTo>
                    <a:pt x="1504" y="1780"/>
                    <a:pt x="1591" y="1741"/>
                    <a:pt x="1670" y="1662"/>
                  </a:cubicBezTo>
                  <a:cubicBezTo>
                    <a:pt x="1827" y="1504"/>
                    <a:pt x="1827" y="1315"/>
                    <a:pt x="1670" y="1158"/>
                  </a:cubicBezTo>
                  <a:lnTo>
                    <a:pt x="662" y="118"/>
                  </a:lnTo>
                  <a:cubicBezTo>
                    <a:pt x="583" y="39"/>
                    <a:pt x="496" y="0"/>
                    <a:pt x="41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853;p56"/>
            <p:cNvSpPr/>
            <p:nvPr/>
          </p:nvSpPr>
          <p:spPr>
            <a:xfrm>
              <a:off x="-21079725" y="2838400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1418" y="0"/>
                  </a:moveTo>
                  <a:cubicBezTo>
                    <a:pt x="1332" y="0"/>
                    <a:pt x="1245" y="39"/>
                    <a:pt x="1166" y="118"/>
                  </a:cubicBezTo>
                  <a:lnTo>
                    <a:pt x="158" y="1158"/>
                  </a:lnTo>
                  <a:cubicBezTo>
                    <a:pt x="1" y="1315"/>
                    <a:pt x="1" y="1504"/>
                    <a:pt x="158" y="1662"/>
                  </a:cubicBezTo>
                  <a:cubicBezTo>
                    <a:pt x="237" y="1741"/>
                    <a:pt x="324" y="1780"/>
                    <a:pt x="410" y="1780"/>
                  </a:cubicBezTo>
                  <a:cubicBezTo>
                    <a:pt x="497" y="1780"/>
                    <a:pt x="584" y="1741"/>
                    <a:pt x="662" y="1662"/>
                  </a:cubicBezTo>
                  <a:lnTo>
                    <a:pt x="1671" y="622"/>
                  </a:lnTo>
                  <a:cubicBezTo>
                    <a:pt x="1828" y="465"/>
                    <a:pt x="1828" y="276"/>
                    <a:pt x="1671" y="118"/>
                  </a:cubicBezTo>
                  <a:cubicBezTo>
                    <a:pt x="1592" y="39"/>
                    <a:pt x="1505" y="0"/>
                    <a:pt x="1418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854;p56"/>
            <p:cNvSpPr/>
            <p:nvPr/>
          </p:nvSpPr>
          <p:spPr>
            <a:xfrm>
              <a:off x="-21113575" y="2825000"/>
              <a:ext cx="26800" cy="35050"/>
            </a:xfrm>
            <a:custGeom>
              <a:avLst/>
              <a:gdLst/>
              <a:ahLst/>
              <a:cxnLst/>
              <a:rect l="l" t="t" r="r" b="b"/>
              <a:pathLst>
                <a:path w="1072" h="1402" extrusionOk="0">
                  <a:moveTo>
                    <a:pt x="647" y="0"/>
                  </a:moveTo>
                  <a:cubicBezTo>
                    <a:pt x="510" y="0"/>
                    <a:pt x="386" y="71"/>
                    <a:pt x="315" y="213"/>
                  </a:cubicBezTo>
                  <a:lnTo>
                    <a:pt x="32" y="906"/>
                  </a:lnTo>
                  <a:cubicBezTo>
                    <a:pt x="0" y="1095"/>
                    <a:pt x="95" y="1284"/>
                    <a:pt x="252" y="1379"/>
                  </a:cubicBezTo>
                  <a:cubicBezTo>
                    <a:pt x="298" y="1394"/>
                    <a:pt x="344" y="1402"/>
                    <a:pt x="388" y="1402"/>
                  </a:cubicBezTo>
                  <a:cubicBezTo>
                    <a:pt x="527" y="1402"/>
                    <a:pt x="653" y="1325"/>
                    <a:pt x="725" y="1158"/>
                  </a:cubicBezTo>
                  <a:lnTo>
                    <a:pt x="977" y="497"/>
                  </a:lnTo>
                  <a:cubicBezTo>
                    <a:pt x="1071" y="308"/>
                    <a:pt x="977" y="119"/>
                    <a:pt x="788" y="24"/>
                  </a:cubicBezTo>
                  <a:cubicBezTo>
                    <a:pt x="740" y="8"/>
                    <a:pt x="693" y="0"/>
                    <a:pt x="647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855;p56"/>
            <p:cNvSpPr/>
            <p:nvPr/>
          </p:nvSpPr>
          <p:spPr>
            <a:xfrm>
              <a:off x="-21204175" y="2825000"/>
              <a:ext cx="27600" cy="35050"/>
            </a:xfrm>
            <a:custGeom>
              <a:avLst/>
              <a:gdLst/>
              <a:ahLst/>
              <a:cxnLst/>
              <a:rect l="l" t="t" r="r" b="b"/>
              <a:pathLst>
                <a:path w="1104" h="1402" extrusionOk="0">
                  <a:moveTo>
                    <a:pt x="429" y="0"/>
                  </a:moveTo>
                  <a:cubicBezTo>
                    <a:pt x="381" y="0"/>
                    <a:pt x="332" y="8"/>
                    <a:pt x="285" y="24"/>
                  </a:cubicBezTo>
                  <a:cubicBezTo>
                    <a:pt x="95" y="119"/>
                    <a:pt x="1" y="308"/>
                    <a:pt x="95" y="497"/>
                  </a:cubicBezTo>
                  <a:lnTo>
                    <a:pt x="348" y="1158"/>
                  </a:lnTo>
                  <a:cubicBezTo>
                    <a:pt x="419" y="1325"/>
                    <a:pt x="545" y="1402"/>
                    <a:pt x="684" y="1402"/>
                  </a:cubicBezTo>
                  <a:cubicBezTo>
                    <a:pt x="728" y="1402"/>
                    <a:pt x="774" y="1394"/>
                    <a:pt x="820" y="1379"/>
                  </a:cubicBezTo>
                  <a:cubicBezTo>
                    <a:pt x="1041" y="1284"/>
                    <a:pt x="1104" y="1095"/>
                    <a:pt x="1041" y="906"/>
                  </a:cubicBezTo>
                  <a:lnTo>
                    <a:pt x="757" y="213"/>
                  </a:lnTo>
                  <a:cubicBezTo>
                    <a:pt x="710" y="71"/>
                    <a:pt x="574" y="0"/>
                    <a:pt x="429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856;p56"/>
            <p:cNvSpPr/>
            <p:nvPr/>
          </p:nvSpPr>
          <p:spPr>
            <a:xfrm>
              <a:off x="-21297900" y="29405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828" y="725"/>
                  </a:lnTo>
                  <a:cubicBezTo>
                    <a:pt x="2017" y="725"/>
                    <a:pt x="2175" y="568"/>
                    <a:pt x="2175" y="379"/>
                  </a:cubicBezTo>
                  <a:cubicBezTo>
                    <a:pt x="2175" y="158"/>
                    <a:pt x="2017" y="1"/>
                    <a:pt x="182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857;p56"/>
            <p:cNvSpPr/>
            <p:nvPr/>
          </p:nvSpPr>
          <p:spPr>
            <a:xfrm>
              <a:off x="-21047425" y="29405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796" y="725"/>
                  </a:lnTo>
                  <a:cubicBezTo>
                    <a:pt x="2017" y="725"/>
                    <a:pt x="2174" y="568"/>
                    <a:pt x="2174" y="379"/>
                  </a:cubicBezTo>
                  <a:cubicBezTo>
                    <a:pt x="2174" y="158"/>
                    <a:pt x="2017" y="1"/>
                    <a:pt x="1796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858;p56"/>
            <p:cNvSpPr/>
            <p:nvPr/>
          </p:nvSpPr>
          <p:spPr>
            <a:xfrm>
              <a:off x="-21056100" y="2892750"/>
              <a:ext cx="37050" cy="25150"/>
            </a:xfrm>
            <a:custGeom>
              <a:avLst/>
              <a:gdLst/>
              <a:ahLst/>
              <a:cxnLst/>
              <a:rect l="l" t="t" r="r" b="b"/>
              <a:pathLst>
                <a:path w="1482" h="1006" extrusionOk="0">
                  <a:moveTo>
                    <a:pt x="1082" y="0"/>
                  </a:moveTo>
                  <a:cubicBezTo>
                    <a:pt x="1038" y="0"/>
                    <a:pt x="992" y="8"/>
                    <a:pt x="946" y="23"/>
                  </a:cubicBezTo>
                  <a:lnTo>
                    <a:pt x="284" y="307"/>
                  </a:lnTo>
                  <a:cubicBezTo>
                    <a:pt x="64" y="433"/>
                    <a:pt x="1" y="622"/>
                    <a:pt x="64" y="780"/>
                  </a:cubicBezTo>
                  <a:cubicBezTo>
                    <a:pt x="133" y="918"/>
                    <a:pt x="253" y="1006"/>
                    <a:pt x="386" y="1006"/>
                  </a:cubicBezTo>
                  <a:cubicBezTo>
                    <a:pt x="435" y="1006"/>
                    <a:pt x="486" y="994"/>
                    <a:pt x="536" y="969"/>
                  </a:cubicBezTo>
                  <a:lnTo>
                    <a:pt x="1198" y="717"/>
                  </a:lnTo>
                  <a:cubicBezTo>
                    <a:pt x="1419" y="622"/>
                    <a:pt x="1482" y="433"/>
                    <a:pt x="1419" y="244"/>
                  </a:cubicBezTo>
                  <a:cubicBezTo>
                    <a:pt x="1347" y="77"/>
                    <a:pt x="1221" y="0"/>
                    <a:pt x="108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859;p56"/>
            <p:cNvSpPr/>
            <p:nvPr/>
          </p:nvSpPr>
          <p:spPr>
            <a:xfrm>
              <a:off x="-21271100" y="2893975"/>
              <a:ext cx="37825" cy="25150"/>
            </a:xfrm>
            <a:custGeom>
              <a:avLst/>
              <a:gdLst/>
              <a:ahLst/>
              <a:cxnLst/>
              <a:rect l="l" t="t" r="r" b="b"/>
              <a:pathLst>
                <a:path w="1513" h="1006" extrusionOk="0">
                  <a:moveTo>
                    <a:pt x="398" y="0"/>
                  </a:moveTo>
                  <a:cubicBezTo>
                    <a:pt x="254" y="0"/>
                    <a:pt x="141" y="88"/>
                    <a:pt x="95" y="227"/>
                  </a:cubicBezTo>
                  <a:cubicBezTo>
                    <a:pt x="0" y="416"/>
                    <a:pt x="95" y="605"/>
                    <a:pt x="284" y="699"/>
                  </a:cubicBezTo>
                  <a:lnTo>
                    <a:pt x="945" y="983"/>
                  </a:lnTo>
                  <a:cubicBezTo>
                    <a:pt x="991" y="998"/>
                    <a:pt x="1039" y="1006"/>
                    <a:pt x="1086" y="1006"/>
                  </a:cubicBezTo>
                  <a:cubicBezTo>
                    <a:pt x="1232" y="1006"/>
                    <a:pt x="1370" y="929"/>
                    <a:pt x="1418" y="762"/>
                  </a:cubicBezTo>
                  <a:cubicBezTo>
                    <a:pt x="1512" y="573"/>
                    <a:pt x="1418" y="384"/>
                    <a:pt x="1229" y="290"/>
                  </a:cubicBezTo>
                  <a:lnTo>
                    <a:pt x="567" y="37"/>
                  </a:lnTo>
                  <a:cubicBezTo>
                    <a:pt x="508" y="12"/>
                    <a:pt x="451" y="0"/>
                    <a:pt x="398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860;p56"/>
            <p:cNvSpPr/>
            <p:nvPr/>
          </p:nvSpPr>
          <p:spPr>
            <a:xfrm>
              <a:off x="-21298675" y="3049275"/>
              <a:ext cx="306400" cy="35275"/>
            </a:xfrm>
            <a:custGeom>
              <a:avLst/>
              <a:gdLst/>
              <a:ahLst/>
              <a:cxnLst/>
              <a:rect l="l" t="t" r="r" b="b"/>
              <a:pathLst>
                <a:path w="12256" h="1411" extrusionOk="0">
                  <a:moveTo>
                    <a:pt x="1832" y="0"/>
                  </a:moveTo>
                  <a:cubicBezTo>
                    <a:pt x="1379" y="0"/>
                    <a:pt x="930" y="126"/>
                    <a:pt x="567" y="378"/>
                  </a:cubicBezTo>
                  <a:cubicBezTo>
                    <a:pt x="473" y="441"/>
                    <a:pt x="347" y="505"/>
                    <a:pt x="284" y="536"/>
                  </a:cubicBezTo>
                  <a:cubicBezTo>
                    <a:pt x="95" y="631"/>
                    <a:pt x="0" y="820"/>
                    <a:pt x="95" y="1009"/>
                  </a:cubicBezTo>
                  <a:cubicBezTo>
                    <a:pt x="143" y="1176"/>
                    <a:pt x="263" y="1252"/>
                    <a:pt x="414" y="1252"/>
                  </a:cubicBezTo>
                  <a:cubicBezTo>
                    <a:pt x="462" y="1252"/>
                    <a:pt x="514" y="1244"/>
                    <a:pt x="567" y="1229"/>
                  </a:cubicBezTo>
                  <a:cubicBezTo>
                    <a:pt x="725" y="1166"/>
                    <a:pt x="819" y="1103"/>
                    <a:pt x="946" y="1009"/>
                  </a:cubicBezTo>
                  <a:cubicBezTo>
                    <a:pt x="1198" y="835"/>
                    <a:pt x="1505" y="749"/>
                    <a:pt x="1816" y="749"/>
                  </a:cubicBezTo>
                  <a:cubicBezTo>
                    <a:pt x="2127" y="749"/>
                    <a:pt x="2442" y="835"/>
                    <a:pt x="2710" y="1009"/>
                  </a:cubicBezTo>
                  <a:cubicBezTo>
                    <a:pt x="3104" y="1276"/>
                    <a:pt x="3553" y="1410"/>
                    <a:pt x="3994" y="1410"/>
                  </a:cubicBezTo>
                  <a:cubicBezTo>
                    <a:pt x="4435" y="1410"/>
                    <a:pt x="4868" y="1276"/>
                    <a:pt x="5230" y="1009"/>
                  </a:cubicBezTo>
                  <a:cubicBezTo>
                    <a:pt x="5498" y="835"/>
                    <a:pt x="5805" y="749"/>
                    <a:pt x="6108" y="749"/>
                  </a:cubicBezTo>
                  <a:cubicBezTo>
                    <a:pt x="6412" y="749"/>
                    <a:pt x="6711" y="835"/>
                    <a:pt x="6963" y="1009"/>
                  </a:cubicBezTo>
                  <a:cubicBezTo>
                    <a:pt x="7357" y="1276"/>
                    <a:pt x="7806" y="1410"/>
                    <a:pt x="8247" y="1410"/>
                  </a:cubicBezTo>
                  <a:cubicBezTo>
                    <a:pt x="8688" y="1410"/>
                    <a:pt x="9121" y="1276"/>
                    <a:pt x="9483" y="1009"/>
                  </a:cubicBezTo>
                  <a:cubicBezTo>
                    <a:pt x="9751" y="835"/>
                    <a:pt x="10058" y="749"/>
                    <a:pt x="10369" y="749"/>
                  </a:cubicBezTo>
                  <a:cubicBezTo>
                    <a:pt x="10681" y="749"/>
                    <a:pt x="10996" y="835"/>
                    <a:pt x="11279" y="1009"/>
                  </a:cubicBezTo>
                  <a:cubicBezTo>
                    <a:pt x="11437" y="1103"/>
                    <a:pt x="11531" y="1166"/>
                    <a:pt x="11689" y="1261"/>
                  </a:cubicBezTo>
                  <a:cubicBezTo>
                    <a:pt x="11736" y="1274"/>
                    <a:pt x="11782" y="1280"/>
                    <a:pt x="11825" y="1280"/>
                  </a:cubicBezTo>
                  <a:cubicBezTo>
                    <a:pt x="11984" y="1280"/>
                    <a:pt x="12112" y="1195"/>
                    <a:pt x="12161" y="1072"/>
                  </a:cubicBezTo>
                  <a:cubicBezTo>
                    <a:pt x="12256" y="820"/>
                    <a:pt x="12161" y="599"/>
                    <a:pt x="11972" y="536"/>
                  </a:cubicBezTo>
                  <a:cubicBezTo>
                    <a:pt x="11846" y="505"/>
                    <a:pt x="11783" y="473"/>
                    <a:pt x="11657" y="378"/>
                  </a:cubicBezTo>
                  <a:cubicBezTo>
                    <a:pt x="11279" y="126"/>
                    <a:pt x="10830" y="0"/>
                    <a:pt x="10381" y="0"/>
                  </a:cubicBezTo>
                  <a:cubicBezTo>
                    <a:pt x="9932" y="0"/>
                    <a:pt x="9483" y="126"/>
                    <a:pt x="9105" y="378"/>
                  </a:cubicBezTo>
                  <a:cubicBezTo>
                    <a:pt x="8853" y="568"/>
                    <a:pt x="8546" y="662"/>
                    <a:pt x="8239" y="662"/>
                  </a:cubicBezTo>
                  <a:cubicBezTo>
                    <a:pt x="7932" y="662"/>
                    <a:pt x="7625" y="568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3" y="0"/>
                    <a:pt x="5230" y="126"/>
                    <a:pt x="4852" y="378"/>
                  </a:cubicBezTo>
                  <a:cubicBezTo>
                    <a:pt x="4600" y="568"/>
                    <a:pt x="4293" y="662"/>
                    <a:pt x="3986" y="662"/>
                  </a:cubicBezTo>
                  <a:cubicBezTo>
                    <a:pt x="3679" y="662"/>
                    <a:pt x="3371" y="568"/>
                    <a:pt x="3119" y="378"/>
                  </a:cubicBezTo>
                  <a:cubicBezTo>
                    <a:pt x="2741" y="126"/>
                    <a:pt x="2284" y="0"/>
                    <a:pt x="183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861;p56"/>
            <p:cNvSpPr/>
            <p:nvPr/>
          </p:nvSpPr>
          <p:spPr>
            <a:xfrm>
              <a:off x="-21298675" y="3013050"/>
              <a:ext cx="306400" cy="34675"/>
            </a:xfrm>
            <a:custGeom>
              <a:avLst/>
              <a:gdLst/>
              <a:ahLst/>
              <a:cxnLst/>
              <a:rect l="l" t="t" r="r" b="b"/>
              <a:pathLst>
                <a:path w="12256" h="1387" extrusionOk="0">
                  <a:moveTo>
                    <a:pt x="1832" y="0"/>
                  </a:moveTo>
                  <a:cubicBezTo>
                    <a:pt x="1379" y="0"/>
                    <a:pt x="930" y="126"/>
                    <a:pt x="567" y="378"/>
                  </a:cubicBezTo>
                  <a:cubicBezTo>
                    <a:pt x="473" y="410"/>
                    <a:pt x="347" y="504"/>
                    <a:pt x="284" y="536"/>
                  </a:cubicBezTo>
                  <a:cubicBezTo>
                    <a:pt x="95" y="599"/>
                    <a:pt x="0" y="819"/>
                    <a:pt x="95" y="1008"/>
                  </a:cubicBezTo>
                  <a:cubicBezTo>
                    <a:pt x="141" y="1147"/>
                    <a:pt x="255" y="1234"/>
                    <a:pt x="399" y="1234"/>
                  </a:cubicBezTo>
                  <a:cubicBezTo>
                    <a:pt x="452" y="1234"/>
                    <a:pt x="508" y="1223"/>
                    <a:pt x="567" y="1197"/>
                  </a:cubicBezTo>
                  <a:cubicBezTo>
                    <a:pt x="725" y="1166"/>
                    <a:pt x="819" y="1071"/>
                    <a:pt x="946" y="1008"/>
                  </a:cubicBezTo>
                  <a:cubicBezTo>
                    <a:pt x="1198" y="835"/>
                    <a:pt x="1505" y="748"/>
                    <a:pt x="1816" y="748"/>
                  </a:cubicBezTo>
                  <a:cubicBezTo>
                    <a:pt x="2127" y="748"/>
                    <a:pt x="2442" y="835"/>
                    <a:pt x="2710" y="1008"/>
                  </a:cubicBezTo>
                  <a:cubicBezTo>
                    <a:pt x="3104" y="1260"/>
                    <a:pt x="3553" y="1386"/>
                    <a:pt x="3994" y="1386"/>
                  </a:cubicBezTo>
                  <a:cubicBezTo>
                    <a:pt x="4435" y="1386"/>
                    <a:pt x="4868" y="1260"/>
                    <a:pt x="5230" y="1008"/>
                  </a:cubicBezTo>
                  <a:cubicBezTo>
                    <a:pt x="5498" y="835"/>
                    <a:pt x="5805" y="748"/>
                    <a:pt x="6108" y="748"/>
                  </a:cubicBezTo>
                  <a:cubicBezTo>
                    <a:pt x="6412" y="748"/>
                    <a:pt x="6711" y="835"/>
                    <a:pt x="6963" y="1008"/>
                  </a:cubicBezTo>
                  <a:cubicBezTo>
                    <a:pt x="7357" y="1260"/>
                    <a:pt x="7806" y="1386"/>
                    <a:pt x="8247" y="1386"/>
                  </a:cubicBezTo>
                  <a:cubicBezTo>
                    <a:pt x="8688" y="1386"/>
                    <a:pt x="9121" y="1260"/>
                    <a:pt x="9483" y="1008"/>
                  </a:cubicBezTo>
                  <a:cubicBezTo>
                    <a:pt x="9751" y="835"/>
                    <a:pt x="10058" y="748"/>
                    <a:pt x="10369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071"/>
                    <a:pt x="11531" y="1166"/>
                    <a:pt x="11689" y="1229"/>
                  </a:cubicBezTo>
                  <a:cubicBezTo>
                    <a:pt x="11741" y="1251"/>
                    <a:pt x="11792" y="1261"/>
                    <a:pt x="11840" y="1261"/>
                  </a:cubicBezTo>
                  <a:cubicBezTo>
                    <a:pt x="11992" y="1261"/>
                    <a:pt x="12113" y="1160"/>
                    <a:pt x="12161" y="1040"/>
                  </a:cubicBezTo>
                  <a:cubicBezTo>
                    <a:pt x="12256" y="819"/>
                    <a:pt x="12161" y="630"/>
                    <a:pt x="11972" y="536"/>
                  </a:cubicBezTo>
                  <a:cubicBezTo>
                    <a:pt x="11846" y="504"/>
                    <a:pt x="11783" y="473"/>
                    <a:pt x="11657" y="378"/>
                  </a:cubicBezTo>
                  <a:cubicBezTo>
                    <a:pt x="11279" y="126"/>
                    <a:pt x="10830" y="0"/>
                    <a:pt x="10381" y="0"/>
                  </a:cubicBezTo>
                  <a:cubicBezTo>
                    <a:pt x="9932" y="0"/>
                    <a:pt x="9483" y="126"/>
                    <a:pt x="9105" y="378"/>
                  </a:cubicBezTo>
                  <a:cubicBezTo>
                    <a:pt x="8853" y="552"/>
                    <a:pt x="8546" y="638"/>
                    <a:pt x="8239" y="638"/>
                  </a:cubicBezTo>
                  <a:cubicBezTo>
                    <a:pt x="7932" y="638"/>
                    <a:pt x="7625" y="552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3" y="0"/>
                    <a:pt x="5230" y="126"/>
                    <a:pt x="4852" y="378"/>
                  </a:cubicBezTo>
                  <a:cubicBezTo>
                    <a:pt x="4600" y="552"/>
                    <a:pt x="4293" y="638"/>
                    <a:pt x="3986" y="638"/>
                  </a:cubicBezTo>
                  <a:cubicBezTo>
                    <a:pt x="3679" y="638"/>
                    <a:pt x="3371" y="552"/>
                    <a:pt x="3119" y="378"/>
                  </a:cubicBezTo>
                  <a:cubicBezTo>
                    <a:pt x="2741" y="126"/>
                    <a:pt x="2284" y="0"/>
                    <a:pt x="183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862;p56"/>
            <p:cNvSpPr/>
            <p:nvPr/>
          </p:nvSpPr>
          <p:spPr>
            <a:xfrm>
              <a:off x="-21299475" y="2868125"/>
              <a:ext cx="307200" cy="143375"/>
            </a:xfrm>
            <a:custGeom>
              <a:avLst/>
              <a:gdLst/>
              <a:ahLst/>
              <a:cxnLst/>
              <a:rect l="l" t="t" r="r" b="b"/>
              <a:pathLst>
                <a:path w="12288" h="5735" extrusionOk="0">
                  <a:moveTo>
                    <a:pt x="6144" y="788"/>
                  </a:moveTo>
                  <a:cubicBezTo>
                    <a:pt x="7531" y="788"/>
                    <a:pt x="8633" y="1891"/>
                    <a:pt x="8633" y="3245"/>
                  </a:cubicBezTo>
                  <a:cubicBezTo>
                    <a:pt x="8633" y="3938"/>
                    <a:pt x="8350" y="4506"/>
                    <a:pt x="7909" y="5010"/>
                  </a:cubicBezTo>
                  <a:cubicBezTo>
                    <a:pt x="7720" y="4947"/>
                    <a:pt x="7562" y="4884"/>
                    <a:pt x="7373" y="4758"/>
                  </a:cubicBezTo>
                  <a:cubicBezTo>
                    <a:pt x="7011" y="4506"/>
                    <a:pt x="6578" y="4379"/>
                    <a:pt x="6140" y="4379"/>
                  </a:cubicBezTo>
                  <a:cubicBezTo>
                    <a:pt x="5703" y="4379"/>
                    <a:pt x="5262" y="4506"/>
                    <a:pt x="4884" y="4758"/>
                  </a:cubicBezTo>
                  <a:cubicBezTo>
                    <a:pt x="4727" y="4884"/>
                    <a:pt x="4569" y="4947"/>
                    <a:pt x="4380" y="5010"/>
                  </a:cubicBezTo>
                  <a:cubicBezTo>
                    <a:pt x="3939" y="4537"/>
                    <a:pt x="3655" y="3875"/>
                    <a:pt x="3655" y="3245"/>
                  </a:cubicBezTo>
                  <a:cubicBezTo>
                    <a:pt x="3655" y="1891"/>
                    <a:pt x="4758" y="788"/>
                    <a:pt x="6144" y="788"/>
                  </a:cubicBezTo>
                  <a:close/>
                  <a:moveTo>
                    <a:pt x="6144" y="0"/>
                  </a:moveTo>
                  <a:cubicBezTo>
                    <a:pt x="4380" y="0"/>
                    <a:pt x="2931" y="1450"/>
                    <a:pt x="2931" y="3214"/>
                  </a:cubicBezTo>
                  <a:cubicBezTo>
                    <a:pt x="2931" y="3812"/>
                    <a:pt x="3088" y="4411"/>
                    <a:pt x="3372" y="4884"/>
                  </a:cubicBezTo>
                  <a:cubicBezTo>
                    <a:pt x="3277" y="4852"/>
                    <a:pt x="3183" y="4789"/>
                    <a:pt x="3120" y="4726"/>
                  </a:cubicBezTo>
                  <a:cubicBezTo>
                    <a:pt x="2742" y="4474"/>
                    <a:pt x="2285" y="4348"/>
                    <a:pt x="1832" y="4348"/>
                  </a:cubicBezTo>
                  <a:cubicBezTo>
                    <a:pt x="1379" y="4348"/>
                    <a:pt x="930" y="4474"/>
                    <a:pt x="568" y="4726"/>
                  </a:cubicBezTo>
                  <a:cubicBezTo>
                    <a:pt x="473" y="4758"/>
                    <a:pt x="347" y="4852"/>
                    <a:pt x="284" y="4884"/>
                  </a:cubicBezTo>
                  <a:cubicBezTo>
                    <a:pt x="95" y="4947"/>
                    <a:pt x="1" y="5167"/>
                    <a:pt x="95" y="5356"/>
                  </a:cubicBezTo>
                  <a:cubicBezTo>
                    <a:pt x="143" y="5498"/>
                    <a:pt x="261" y="5569"/>
                    <a:pt x="410" y="5569"/>
                  </a:cubicBezTo>
                  <a:cubicBezTo>
                    <a:pt x="460" y="5569"/>
                    <a:pt x="513" y="5561"/>
                    <a:pt x="568" y="5545"/>
                  </a:cubicBezTo>
                  <a:cubicBezTo>
                    <a:pt x="725" y="5514"/>
                    <a:pt x="820" y="5419"/>
                    <a:pt x="946" y="5356"/>
                  </a:cubicBezTo>
                  <a:cubicBezTo>
                    <a:pt x="1198" y="5183"/>
                    <a:pt x="1505" y="5096"/>
                    <a:pt x="1816" y="5096"/>
                  </a:cubicBezTo>
                  <a:cubicBezTo>
                    <a:pt x="2127" y="5096"/>
                    <a:pt x="2442" y="5183"/>
                    <a:pt x="2710" y="5356"/>
                  </a:cubicBezTo>
                  <a:cubicBezTo>
                    <a:pt x="3104" y="5608"/>
                    <a:pt x="3553" y="5734"/>
                    <a:pt x="3994" y="5734"/>
                  </a:cubicBezTo>
                  <a:cubicBezTo>
                    <a:pt x="4435" y="5734"/>
                    <a:pt x="4868" y="5608"/>
                    <a:pt x="5231" y="5356"/>
                  </a:cubicBezTo>
                  <a:cubicBezTo>
                    <a:pt x="5498" y="5183"/>
                    <a:pt x="5806" y="5096"/>
                    <a:pt x="6109" y="5096"/>
                  </a:cubicBezTo>
                  <a:cubicBezTo>
                    <a:pt x="6412" y="5096"/>
                    <a:pt x="6711" y="5183"/>
                    <a:pt x="6963" y="5356"/>
                  </a:cubicBezTo>
                  <a:cubicBezTo>
                    <a:pt x="7357" y="5608"/>
                    <a:pt x="7806" y="5734"/>
                    <a:pt x="8247" y="5734"/>
                  </a:cubicBezTo>
                  <a:cubicBezTo>
                    <a:pt x="8688" y="5734"/>
                    <a:pt x="9122" y="5608"/>
                    <a:pt x="9484" y="5356"/>
                  </a:cubicBezTo>
                  <a:cubicBezTo>
                    <a:pt x="9752" y="5183"/>
                    <a:pt x="10059" y="5096"/>
                    <a:pt x="10370" y="5096"/>
                  </a:cubicBezTo>
                  <a:cubicBezTo>
                    <a:pt x="10681" y="5096"/>
                    <a:pt x="10996" y="5183"/>
                    <a:pt x="11280" y="5356"/>
                  </a:cubicBezTo>
                  <a:cubicBezTo>
                    <a:pt x="11437" y="5419"/>
                    <a:pt x="11532" y="5514"/>
                    <a:pt x="11689" y="5577"/>
                  </a:cubicBezTo>
                  <a:cubicBezTo>
                    <a:pt x="11742" y="5599"/>
                    <a:pt x="11793" y="5609"/>
                    <a:pt x="11840" y="5609"/>
                  </a:cubicBezTo>
                  <a:cubicBezTo>
                    <a:pt x="11993" y="5609"/>
                    <a:pt x="12114" y="5508"/>
                    <a:pt x="12162" y="5388"/>
                  </a:cubicBezTo>
                  <a:cubicBezTo>
                    <a:pt x="12288" y="5199"/>
                    <a:pt x="12193" y="5010"/>
                    <a:pt x="12004" y="4915"/>
                  </a:cubicBezTo>
                  <a:cubicBezTo>
                    <a:pt x="11878" y="4884"/>
                    <a:pt x="11815" y="4852"/>
                    <a:pt x="11689" y="4758"/>
                  </a:cubicBezTo>
                  <a:cubicBezTo>
                    <a:pt x="11311" y="4506"/>
                    <a:pt x="10862" y="4379"/>
                    <a:pt x="10413" y="4379"/>
                  </a:cubicBezTo>
                  <a:cubicBezTo>
                    <a:pt x="9964" y="4379"/>
                    <a:pt x="9515" y="4506"/>
                    <a:pt x="9137" y="4758"/>
                  </a:cubicBezTo>
                  <a:lnTo>
                    <a:pt x="8885" y="4884"/>
                  </a:lnTo>
                  <a:cubicBezTo>
                    <a:pt x="9169" y="4379"/>
                    <a:pt x="9358" y="3812"/>
                    <a:pt x="9358" y="3214"/>
                  </a:cubicBezTo>
                  <a:cubicBezTo>
                    <a:pt x="9358" y="1450"/>
                    <a:pt x="7909" y="0"/>
                    <a:pt x="614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17949;p73"/>
          <p:cNvGrpSpPr/>
          <p:nvPr/>
        </p:nvGrpSpPr>
        <p:grpSpPr>
          <a:xfrm>
            <a:off x="4593559" y="6069405"/>
            <a:ext cx="795254" cy="786643"/>
            <a:chOff x="2302788" y="1505981"/>
            <a:chExt cx="336188" cy="335425"/>
          </a:xfrm>
        </p:grpSpPr>
        <p:sp>
          <p:nvSpPr>
            <p:cNvPr id="27" name="Google Shape;17950;p73"/>
            <p:cNvSpPr/>
            <p:nvPr/>
          </p:nvSpPr>
          <p:spPr>
            <a:xfrm>
              <a:off x="2302788" y="1505981"/>
              <a:ext cx="336188" cy="335425"/>
            </a:xfrm>
            <a:custGeom>
              <a:avLst/>
              <a:gdLst/>
              <a:ahLst/>
              <a:cxnLst/>
              <a:rect l="l" t="t" r="r" b="b"/>
              <a:pathLst>
                <a:path w="10562" h="10538" extrusionOk="0">
                  <a:moveTo>
                    <a:pt x="5275" y="1"/>
                  </a:moveTo>
                  <a:cubicBezTo>
                    <a:pt x="3858" y="1"/>
                    <a:pt x="2536" y="548"/>
                    <a:pt x="1548" y="1548"/>
                  </a:cubicBezTo>
                  <a:cubicBezTo>
                    <a:pt x="548" y="2549"/>
                    <a:pt x="0" y="3870"/>
                    <a:pt x="0" y="5263"/>
                  </a:cubicBezTo>
                  <a:cubicBezTo>
                    <a:pt x="0" y="6668"/>
                    <a:pt x="548" y="8002"/>
                    <a:pt x="1548" y="8990"/>
                  </a:cubicBezTo>
                  <a:cubicBezTo>
                    <a:pt x="2548" y="9990"/>
                    <a:pt x="3870" y="10538"/>
                    <a:pt x="5275" y="10538"/>
                  </a:cubicBezTo>
                  <a:cubicBezTo>
                    <a:pt x="6680" y="10538"/>
                    <a:pt x="8013" y="9990"/>
                    <a:pt x="8989" y="8990"/>
                  </a:cubicBezTo>
                  <a:cubicBezTo>
                    <a:pt x="9990" y="7990"/>
                    <a:pt x="10537" y="6668"/>
                    <a:pt x="10537" y="5263"/>
                  </a:cubicBezTo>
                  <a:cubicBezTo>
                    <a:pt x="10561" y="5192"/>
                    <a:pt x="10549" y="5085"/>
                    <a:pt x="10549" y="5001"/>
                  </a:cubicBezTo>
                  <a:cubicBezTo>
                    <a:pt x="10549" y="4906"/>
                    <a:pt x="10478" y="4847"/>
                    <a:pt x="10394" y="4847"/>
                  </a:cubicBezTo>
                  <a:cubicBezTo>
                    <a:pt x="10299" y="4847"/>
                    <a:pt x="10240" y="4930"/>
                    <a:pt x="10240" y="5013"/>
                  </a:cubicBezTo>
                  <a:lnTo>
                    <a:pt x="10240" y="5287"/>
                  </a:lnTo>
                  <a:cubicBezTo>
                    <a:pt x="10240" y="6609"/>
                    <a:pt x="9716" y="7859"/>
                    <a:pt x="8787" y="8799"/>
                  </a:cubicBezTo>
                  <a:cubicBezTo>
                    <a:pt x="7846" y="9728"/>
                    <a:pt x="6596" y="10252"/>
                    <a:pt x="5275" y="10252"/>
                  </a:cubicBezTo>
                  <a:cubicBezTo>
                    <a:pt x="3941" y="10252"/>
                    <a:pt x="2691" y="9728"/>
                    <a:pt x="1762" y="8799"/>
                  </a:cubicBezTo>
                  <a:cubicBezTo>
                    <a:pt x="822" y="7859"/>
                    <a:pt x="298" y="6609"/>
                    <a:pt x="298" y="5287"/>
                  </a:cubicBezTo>
                  <a:cubicBezTo>
                    <a:pt x="298" y="3954"/>
                    <a:pt x="822" y="2703"/>
                    <a:pt x="1762" y="1775"/>
                  </a:cubicBezTo>
                  <a:cubicBezTo>
                    <a:pt x="2691" y="834"/>
                    <a:pt x="3941" y="310"/>
                    <a:pt x="5275" y="310"/>
                  </a:cubicBezTo>
                  <a:cubicBezTo>
                    <a:pt x="6442" y="310"/>
                    <a:pt x="7573" y="727"/>
                    <a:pt x="8466" y="1477"/>
                  </a:cubicBezTo>
                  <a:cubicBezTo>
                    <a:pt x="9347" y="2215"/>
                    <a:pt x="9942" y="3239"/>
                    <a:pt x="10156" y="4370"/>
                  </a:cubicBezTo>
                  <a:cubicBezTo>
                    <a:pt x="10167" y="4454"/>
                    <a:pt x="10223" y="4492"/>
                    <a:pt x="10301" y="4492"/>
                  </a:cubicBezTo>
                  <a:cubicBezTo>
                    <a:pt x="10312" y="4492"/>
                    <a:pt x="10323" y="4491"/>
                    <a:pt x="10335" y="4489"/>
                  </a:cubicBezTo>
                  <a:cubicBezTo>
                    <a:pt x="10418" y="4477"/>
                    <a:pt x="10466" y="4406"/>
                    <a:pt x="10454" y="4311"/>
                  </a:cubicBezTo>
                  <a:cubicBezTo>
                    <a:pt x="10228" y="3108"/>
                    <a:pt x="9597" y="2025"/>
                    <a:pt x="8668" y="1239"/>
                  </a:cubicBezTo>
                  <a:cubicBezTo>
                    <a:pt x="7716" y="429"/>
                    <a:pt x="6501" y="1"/>
                    <a:pt x="5275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951;p73"/>
            <p:cNvSpPr/>
            <p:nvPr/>
          </p:nvSpPr>
          <p:spPr>
            <a:xfrm>
              <a:off x="2327806" y="1530618"/>
              <a:ext cx="287266" cy="286916"/>
            </a:xfrm>
            <a:custGeom>
              <a:avLst/>
              <a:gdLst/>
              <a:ahLst/>
              <a:cxnLst/>
              <a:rect l="l" t="t" r="r" b="b"/>
              <a:pathLst>
                <a:path w="9025" h="9014" extrusionOk="0">
                  <a:moveTo>
                    <a:pt x="4513" y="1"/>
                  </a:moveTo>
                  <a:cubicBezTo>
                    <a:pt x="3870" y="1"/>
                    <a:pt x="3262" y="132"/>
                    <a:pt x="2679" y="382"/>
                  </a:cubicBezTo>
                  <a:cubicBezTo>
                    <a:pt x="2119" y="644"/>
                    <a:pt x="1619" y="1001"/>
                    <a:pt x="1215" y="1441"/>
                  </a:cubicBezTo>
                  <a:cubicBezTo>
                    <a:pt x="1155" y="1501"/>
                    <a:pt x="1155" y="1608"/>
                    <a:pt x="1226" y="1667"/>
                  </a:cubicBezTo>
                  <a:cubicBezTo>
                    <a:pt x="1255" y="1696"/>
                    <a:pt x="1294" y="1711"/>
                    <a:pt x="1334" y="1711"/>
                  </a:cubicBezTo>
                  <a:cubicBezTo>
                    <a:pt x="1377" y="1711"/>
                    <a:pt x="1422" y="1693"/>
                    <a:pt x="1453" y="1656"/>
                  </a:cubicBezTo>
                  <a:cubicBezTo>
                    <a:pt x="1834" y="1239"/>
                    <a:pt x="2298" y="894"/>
                    <a:pt x="2822" y="667"/>
                  </a:cubicBezTo>
                  <a:cubicBezTo>
                    <a:pt x="3358" y="429"/>
                    <a:pt x="3929" y="310"/>
                    <a:pt x="4524" y="310"/>
                  </a:cubicBezTo>
                  <a:cubicBezTo>
                    <a:pt x="6834" y="310"/>
                    <a:pt x="8727" y="2191"/>
                    <a:pt x="8727" y="4513"/>
                  </a:cubicBezTo>
                  <a:cubicBezTo>
                    <a:pt x="8727" y="6811"/>
                    <a:pt x="6846" y="8704"/>
                    <a:pt x="4524" y="8704"/>
                  </a:cubicBezTo>
                  <a:cubicBezTo>
                    <a:pt x="2227" y="8704"/>
                    <a:pt x="333" y="6835"/>
                    <a:pt x="333" y="4513"/>
                  </a:cubicBezTo>
                  <a:cubicBezTo>
                    <a:pt x="333" y="3692"/>
                    <a:pt x="572" y="2882"/>
                    <a:pt x="1036" y="2203"/>
                  </a:cubicBezTo>
                  <a:cubicBezTo>
                    <a:pt x="1048" y="2132"/>
                    <a:pt x="1036" y="2037"/>
                    <a:pt x="953" y="1977"/>
                  </a:cubicBezTo>
                  <a:cubicBezTo>
                    <a:pt x="927" y="1960"/>
                    <a:pt x="900" y="1952"/>
                    <a:pt x="874" y="1952"/>
                  </a:cubicBezTo>
                  <a:cubicBezTo>
                    <a:pt x="827" y="1952"/>
                    <a:pt x="781" y="1979"/>
                    <a:pt x="750" y="2025"/>
                  </a:cubicBezTo>
                  <a:cubicBezTo>
                    <a:pt x="262" y="2751"/>
                    <a:pt x="0" y="3620"/>
                    <a:pt x="0" y="4513"/>
                  </a:cubicBezTo>
                  <a:cubicBezTo>
                    <a:pt x="0" y="5716"/>
                    <a:pt x="464" y="6847"/>
                    <a:pt x="1334" y="7692"/>
                  </a:cubicBezTo>
                  <a:cubicBezTo>
                    <a:pt x="2191" y="8537"/>
                    <a:pt x="3310" y="9014"/>
                    <a:pt x="4513" y="9014"/>
                  </a:cubicBezTo>
                  <a:cubicBezTo>
                    <a:pt x="5715" y="9014"/>
                    <a:pt x="6846" y="8549"/>
                    <a:pt x="7692" y="7692"/>
                  </a:cubicBezTo>
                  <a:cubicBezTo>
                    <a:pt x="8549" y="6835"/>
                    <a:pt x="9025" y="5716"/>
                    <a:pt x="9025" y="4513"/>
                  </a:cubicBezTo>
                  <a:cubicBezTo>
                    <a:pt x="9025" y="3299"/>
                    <a:pt x="8561" y="2168"/>
                    <a:pt x="7692" y="1322"/>
                  </a:cubicBezTo>
                  <a:cubicBezTo>
                    <a:pt x="6846" y="477"/>
                    <a:pt x="5715" y="1"/>
                    <a:pt x="4513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952;p73"/>
            <p:cNvSpPr/>
            <p:nvPr/>
          </p:nvSpPr>
          <p:spPr>
            <a:xfrm>
              <a:off x="2352061" y="1669333"/>
              <a:ext cx="16679" cy="9485"/>
            </a:xfrm>
            <a:custGeom>
              <a:avLst/>
              <a:gdLst/>
              <a:ahLst/>
              <a:cxnLst/>
              <a:rect l="l" t="t" r="r" b="b"/>
              <a:pathLst>
                <a:path w="524" h="298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369" y="298"/>
                  </a:lnTo>
                  <a:cubicBezTo>
                    <a:pt x="464" y="298"/>
                    <a:pt x="524" y="226"/>
                    <a:pt x="524" y="155"/>
                  </a:cubicBezTo>
                  <a:cubicBezTo>
                    <a:pt x="524" y="60"/>
                    <a:pt x="453" y="0"/>
                    <a:pt x="369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953;p73"/>
            <p:cNvSpPr/>
            <p:nvPr/>
          </p:nvSpPr>
          <p:spPr>
            <a:xfrm>
              <a:off x="2466871" y="1554490"/>
              <a:ext cx="123946" cy="124328"/>
            </a:xfrm>
            <a:custGeom>
              <a:avLst/>
              <a:gdLst/>
              <a:ahLst/>
              <a:cxnLst/>
              <a:rect l="l" t="t" r="r" b="b"/>
              <a:pathLst>
                <a:path w="3894" h="3906" extrusionOk="0">
                  <a:moveTo>
                    <a:pt x="144" y="1"/>
                  </a:moveTo>
                  <a:cubicBezTo>
                    <a:pt x="48" y="1"/>
                    <a:pt x="1" y="84"/>
                    <a:pt x="1" y="155"/>
                  </a:cubicBezTo>
                  <a:lnTo>
                    <a:pt x="1" y="3751"/>
                  </a:lnTo>
                  <a:cubicBezTo>
                    <a:pt x="1" y="3846"/>
                    <a:pt x="72" y="3906"/>
                    <a:pt x="144" y="3906"/>
                  </a:cubicBezTo>
                  <a:lnTo>
                    <a:pt x="3751" y="3906"/>
                  </a:lnTo>
                  <a:cubicBezTo>
                    <a:pt x="3834" y="3906"/>
                    <a:pt x="3894" y="3834"/>
                    <a:pt x="3894" y="3751"/>
                  </a:cubicBezTo>
                  <a:cubicBezTo>
                    <a:pt x="3894" y="3668"/>
                    <a:pt x="3823" y="3608"/>
                    <a:pt x="3751" y="3608"/>
                  </a:cubicBezTo>
                  <a:lnTo>
                    <a:pt x="310" y="3608"/>
                  </a:lnTo>
                  <a:lnTo>
                    <a:pt x="310" y="155"/>
                  </a:lnTo>
                  <a:lnTo>
                    <a:pt x="298" y="155"/>
                  </a:lnTo>
                  <a:cubicBezTo>
                    <a:pt x="298" y="72"/>
                    <a:pt x="215" y="1"/>
                    <a:pt x="144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954;p73"/>
            <p:cNvSpPr/>
            <p:nvPr/>
          </p:nvSpPr>
          <p:spPr>
            <a:xfrm>
              <a:off x="2466107" y="1776950"/>
              <a:ext cx="9517" cy="16711"/>
            </a:xfrm>
            <a:custGeom>
              <a:avLst/>
              <a:gdLst/>
              <a:ahLst/>
              <a:cxnLst/>
              <a:rect l="l" t="t" r="r" b="b"/>
              <a:pathLst>
                <a:path w="299" h="52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370"/>
                  </a:lnTo>
                  <a:cubicBezTo>
                    <a:pt x="1" y="465"/>
                    <a:pt x="84" y="525"/>
                    <a:pt x="156" y="525"/>
                  </a:cubicBezTo>
                  <a:cubicBezTo>
                    <a:pt x="239" y="525"/>
                    <a:pt x="299" y="441"/>
                    <a:pt x="299" y="370"/>
                  </a:cubicBezTo>
                  <a:lnTo>
                    <a:pt x="299" y="144"/>
                  </a:lnTo>
                  <a:cubicBezTo>
                    <a:pt x="299" y="60"/>
                    <a:pt x="227" y="1"/>
                    <a:pt x="156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955;p73"/>
            <p:cNvSpPr/>
            <p:nvPr/>
          </p:nvSpPr>
          <p:spPr>
            <a:xfrm>
              <a:off x="2384272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38" y="426"/>
                  </a:lnTo>
                  <a:cubicBezTo>
                    <a:pt x="274" y="462"/>
                    <a:pt x="310" y="474"/>
                    <a:pt x="345" y="474"/>
                  </a:cubicBezTo>
                  <a:cubicBezTo>
                    <a:pt x="393" y="474"/>
                    <a:pt x="417" y="462"/>
                    <a:pt x="453" y="426"/>
                  </a:cubicBezTo>
                  <a:cubicBezTo>
                    <a:pt x="512" y="367"/>
                    <a:pt x="512" y="271"/>
                    <a:pt x="453" y="212"/>
                  </a:cubicBezTo>
                  <a:lnTo>
                    <a:pt x="286" y="45"/>
                  </a:ln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956;p73"/>
            <p:cNvSpPr/>
            <p:nvPr/>
          </p:nvSpPr>
          <p:spPr>
            <a:xfrm>
              <a:off x="2541544" y="1745216"/>
              <a:ext cx="15565" cy="15087"/>
            </a:xfrm>
            <a:custGeom>
              <a:avLst/>
              <a:gdLst/>
              <a:ahLst/>
              <a:cxnLst/>
              <a:rect l="l" t="t" r="r" b="b"/>
              <a:pathLst>
                <a:path w="489" h="474" extrusionOk="0">
                  <a:moveTo>
                    <a:pt x="171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59"/>
                  </a:cubicBezTo>
                  <a:lnTo>
                    <a:pt x="226" y="426"/>
                  </a:lnTo>
                  <a:cubicBezTo>
                    <a:pt x="250" y="462"/>
                    <a:pt x="298" y="474"/>
                    <a:pt x="334" y="474"/>
                  </a:cubicBezTo>
                  <a:cubicBezTo>
                    <a:pt x="369" y="474"/>
                    <a:pt x="405" y="462"/>
                    <a:pt x="429" y="426"/>
                  </a:cubicBezTo>
                  <a:cubicBezTo>
                    <a:pt x="488" y="367"/>
                    <a:pt x="488" y="259"/>
                    <a:pt x="429" y="212"/>
                  </a:cubicBezTo>
                  <a:lnTo>
                    <a:pt x="274" y="45"/>
                  </a:lnTo>
                  <a:cubicBezTo>
                    <a:pt x="250" y="15"/>
                    <a:pt x="212" y="0"/>
                    <a:pt x="171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957;p73"/>
            <p:cNvSpPr/>
            <p:nvPr/>
          </p:nvSpPr>
          <p:spPr>
            <a:xfrm>
              <a:off x="2541544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340" y="0"/>
                  </a:moveTo>
                  <a:cubicBezTo>
                    <a:pt x="298" y="0"/>
                    <a:pt x="256" y="15"/>
                    <a:pt x="226" y="45"/>
                  </a:cubicBezTo>
                  <a:lnTo>
                    <a:pt x="60" y="212"/>
                  </a:lnTo>
                  <a:cubicBezTo>
                    <a:pt x="0" y="271"/>
                    <a:pt x="0" y="367"/>
                    <a:pt x="60" y="426"/>
                  </a:cubicBezTo>
                  <a:cubicBezTo>
                    <a:pt x="95" y="462"/>
                    <a:pt x="131" y="474"/>
                    <a:pt x="167" y="474"/>
                  </a:cubicBezTo>
                  <a:cubicBezTo>
                    <a:pt x="215" y="474"/>
                    <a:pt x="250" y="462"/>
                    <a:pt x="286" y="426"/>
                  </a:cubicBezTo>
                  <a:lnTo>
                    <a:pt x="453" y="271"/>
                  </a:lnTo>
                  <a:cubicBezTo>
                    <a:pt x="512" y="212"/>
                    <a:pt x="512" y="105"/>
                    <a:pt x="453" y="45"/>
                  </a:cubicBezTo>
                  <a:cubicBezTo>
                    <a:pt x="423" y="15"/>
                    <a:pt x="381" y="0"/>
                    <a:pt x="34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958;p73"/>
            <p:cNvSpPr/>
            <p:nvPr/>
          </p:nvSpPr>
          <p:spPr>
            <a:xfrm>
              <a:off x="2384654" y="1744452"/>
              <a:ext cx="15947" cy="15469"/>
            </a:xfrm>
            <a:custGeom>
              <a:avLst/>
              <a:gdLst/>
              <a:ahLst/>
              <a:cxnLst/>
              <a:rect l="l" t="t" r="r" b="b"/>
              <a:pathLst>
                <a:path w="501" h="486" extrusionOk="0">
                  <a:moveTo>
                    <a:pt x="327" y="1"/>
                  </a:moveTo>
                  <a:cubicBezTo>
                    <a:pt x="286" y="1"/>
                    <a:pt x="244" y="16"/>
                    <a:pt x="214" y="45"/>
                  </a:cubicBezTo>
                  <a:lnTo>
                    <a:pt x="48" y="212"/>
                  </a:lnTo>
                  <a:cubicBezTo>
                    <a:pt x="0" y="272"/>
                    <a:pt x="0" y="379"/>
                    <a:pt x="60" y="438"/>
                  </a:cubicBezTo>
                  <a:cubicBezTo>
                    <a:pt x="95" y="462"/>
                    <a:pt x="143" y="486"/>
                    <a:pt x="167" y="486"/>
                  </a:cubicBezTo>
                  <a:cubicBezTo>
                    <a:pt x="202" y="486"/>
                    <a:pt x="238" y="462"/>
                    <a:pt x="274" y="438"/>
                  </a:cubicBezTo>
                  <a:lnTo>
                    <a:pt x="441" y="272"/>
                  </a:lnTo>
                  <a:cubicBezTo>
                    <a:pt x="500" y="212"/>
                    <a:pt x="500" y="105"/>
                    <a:pt x="441" y="45"/>
                  </a:cubicBezTo>
                  <a:cubicBezTo>
                    <a:pt x="411" y="16"/>
                    <a:pt x="369" y="1"/>
                    <a:pt x="327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959;p73"/>
            <p:cNvSpPr/>
            <p:nvPr/>
          </p:nvSpPr>
          <p:spPr>
            <a:xfrm>
              <a:off x="2360018" y="1624548"/>
              <a:ext cx="18207" cy="12605"/>
            </a:xfrm>
            <a:custGeom>
              <a:avLst/>
              <a:gdLst/>
              <a:ahLst/>
              <a:cxnLst/>
              <a:rect l="l" t="t" r="r" b="b"/>
              <a:pathLst>
                <a:path w="572" h="396" extrusionOk="0">
                  <a:moveTo>
                    <a:pt x="179" y="0"/>
                  </a:moveTo>
                  <a:cubicBezTo>
                    <a:pt x="125" y="0"/>
                    <a:pt x="71" y="33"/>
                    <a:pt x="36" y="86"/>
                  </a:cubicBezTo>
                  <a:cubicBezTo>
                    <a:pt x="0" y="157"/>
                    <a:pt x="36" y="252"/>
                    <a:pt x="107" y="288"/>
                  </a:cubicBezTo>
                  <a:lnTo>
                    <a:pt x="322" y="383"/>
                  </a:lnTo>
                  <a:cubicBezTo>
                    <a:pt x="333" y="395"/>
                    <a:pt x="357" y="395"/>
                    <a:pt x="381" y="395"/>
                  </a:cubicBezTo>
                  <a:cubicBezTo>
                    <a:pt x="429" y="395"/>
                    <a:pt x="500" y="371"/>
                    <a:pt x="524" y="312"/>
                  </a:cubicBezTo>
                  <a:cubicBezTo>
                    <a:pt x="572" y="217"/>
                    <a:pt x="524" y="133"/>
                    <a:pt x="453" y="98"/>
                  </a:cubicBezTo>
                  <a:lnTo>
                    <a:pt x="238" y="14"/>
                  </a:lnTo>
                  <a:cubicBezTo>
                    <a:pt x="219" y="5"/>
                    <a:pt x="199" y="0"/>
                    <a:pt x="179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960;p73"/>
            <p:cNvSpPr/>
            <p:nvPr/>
          </p:nvSpPr>
          <p:spPr>
            <a:xfrm>
              <a:off x="2564271" y="1711126"/>
              <a:ext cx="17475" cy="12796"/>
            </a:xfrm>
            <a:custGeom>
              <a:avLst/>
              <a:gdLst/>
              <a:ahLst/>
              <a:cxnLst/>
              <a:rect l="l" t="t" r="r" b="b"/>
              <a:pathLst>
                <a:path w="549" h="402" extrusionOk="0">
                  <a:moveTo>
                    <a:pt x="184" y="0"/>
                  </a:moveTo>
                  <a:cubicBezTo>
                    <a:pt x="125" y="0"/>
                    <a:pt x="63" y="29"/>
                    <a:pt x="36" y="92"/>
                  </a:cubicBezTo>
                  <a:cubicBezTo>
                    <a:pt x="1" y="164"/>
                    <a:pt x="36" y="247"/>
                    <a:pt x="108" y="295"/>
                  </a:cubicBezTo>
                  <a:lnTo>
                    <a:pt x="310" y="390"/>
                  </a:lnTo>
                  <a:cubicBezTo>
                    <a:pt x="334" y="402"/>
                    <a:pt x="358" y="402"/>
                    <a:pt x="370" y="402"/>
                  </a:cubicBezTo>
                  <a:cubicBezTo>
                    <a:pt x="429" y="402"/>
                    <a:pt x="489" y="366"/>
                    <a:pt x="524" y="307"/>
                  </a:cubicBezTo>
                  <a:cubicBezTo>
                    <a:pt x="548" y="235"/>
                    <a:pt x="524" y="140"/>
                    <a:pt x="453" y="104"/>
                  </a:cubicBezTo>
                  <a:lnTo>
                    <a:pt x="239" y="9"/>
                  </a:lnTo>
                  <a:cubicBezTo>
                    <a:pt x="221" y="3"/>
                    <a:pt x="203" y="0"/>
                    <a:pt x="18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961;p73"/>
            <p:cNvSpPr/>
            <p:nvPr/>
          </p:nvSpPr>
          <p:spPr>
            <a:xfrm>
              <a:off x="2507805" y="1563912"/>
              <a:ext cx="14069" cy="16392"/>
            </a:xfrm>
            <a:custGeom>
              <a:avLst/>
              <a:gdLst/>
              <a:ahLst/>
              <a:cxnLst/>
              <a:rect l="l" t="t" r="r" b="b"/>
              <a:pathLst>
                <a:path w="442" h="515" extrusionOk="0">
                  <a:moveTo>
                    <a:pt x="273" y="0"/>
                  </a:moveTo>
                  <a:cubicBezTo>
                    <a:pt x="215" y="0"/>
                    <a:pt x="154" y="33"/>
                    <a:pt x="120" y="86"/>
                  </a:cubicBezTo>
                  <a:lnTo>
                    <a:pt x="36" y="288"/>
                  </a:lnTo>
                  <a:cubicBezTo>
                    <a:pt x="1" y="371"/>
                    <a:pt x="36" y="455"/>
                    <a:pt x="108" y="502"/>
                  </a:cubicBezTo>
                  <a:cubicBezTo>
                    <a:pt x="120" y="514"/>
                    <a:pt x="155" y="514"/>
                    <a:pt x="167" y="514"/>
                  </a:cubicBezTo>
                  <a:cubicBezTo>
                    <a:pt x="227" y="514"/>
                    <a:pt x="286" y="490"/>
                    <a:pt x="322" y="431"/>
                  </a:cubicBezTo>
                  <a:lnTo>
                    <a:pt x="405" y="217"/>
                  </a:lnTo>
                  <a:cubicBezTo>
                    <a:pt x="441" y="145"/>
                    <a:pt x="405" y="50"/>
                    <a:pt x="334" y="14"/>
                  </a:cubicBezTo>
                  <a:cubicBezTo>
                    <a:pt x="315" y="5"/>
                    <a:pt x="294" y="0"/>
                    <a:pt x="273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962;p73"/>
            <p:cNvSpPr/>
            <p:nvPr/>
          </p:nvSpPr>
          <p:spPr>
            <a:xfrm>
              <a:off x="2420654" y="1767974"/>
              <a:ext cx="14419" cy="16583"/>
            </a:xfrm>
            <a:custGeom>
              <a:avLst/>
              <a:gdLst/>
              <a:ahLst/>
              <a:cxnLst/>
              <a:rect l="l" t="t" r="r" b="b"/>
              <a:pathLst>
                <a:path w="453" h="521" extrusionOk="0">
                  <a:moveTo>
                    <a:pt x="290" y="0"/>
                  </a:moveTo>
                  <a:cubicBezTo>
                    <a:pt x="231" y="0"/>
                    <a:pt x="170" y="29"/>
                    <a:pt x="143" y="92"/>
                  </a:cubicBezTo>
                  <a:lnTo>
                    <a:pt x="48" y="295"/>
                  </a:lnTo>
                  <a:cubicBezTo>
                    <a:pt x="0" y="366"/>
                    <a:pt x="48" y="473"/>
                    <a:pt x="119" y="509"/>
                  </a:cubicBezTo>
                  <a:cubicBezTo>
                    <a:pt x="143" y="521"/>
                    <a:pt x="167" y="521"/>
                    <a:pt x="179" y="521"/>
                  </a:cubicBezTo>
                  <a:cubicBezTo>
                    <a:pt x="238" y="521"/>
                    <a:pt x="298" y="485"/>
                    <a:pt x="333" y="426"/>
                  </a:cubicBezTo>
                  <a:lnTo>
                    <a:pt x="417" y="223"/>
                  </a:lnTo>
                  <a:cubicBezTo>
                    <a:pt x="453" y="152"/>
                    <a:pt x="417" y="56"/>
                    <a:pt x="345" y="9"/>
                  </a:cubicBezTo>
                  <a:cubicBezTo>
                    <a:pt x="328" y="3"/>
                    <a:pt x="309" y="0"/>
                    <a:pt x="29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963;p73"/>
            <p:cNvSpPr/>
            <p:nvPr/>
          </p:nvSpPr>
          <p:spPr>
            <a:xfrm>
              <a:off x="2422532" y="1562448"/>
              <a:ext cx="14451" cy="17093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184" y="0"/>
                  </a:moveTo>
                  <a:cubicBezTo>
                    <a:pt x="164" y="0"/>
                    <a:pt x="142" y="4"/>
                    <a:pt x="120" y="13"/>
                  </a:cubicBezTo>
                  <a:cubicBezTo>
                    <a:pt x="48" y="36"/>
                    <a:pt x="1" y="132"/>
                    <a:pt x="36" y="215"/>
                  </a:cubicBezTo>
                  <a:lnTo>
                    <a:pt x="120" y="429"/>
                  </a:lnTo>
                  <a:cubicBezTo>
                    <a:pt x="155" y="501"/>
                    <a:pt x="215" y="536"/>
                    <a:pt x="274" y="536"/>
                  </a:cubicBezTo>
                  <a:cubicBezTo>
                    <a:pt x="286" y="536"/>
                    <a:pt x="322" y="536"/>
                    <a:pt x="334" y="513"/>
                  </a:cubicBezTo>
                  <a:cubicBezTo>
                    <a:pt x="405" y="489"/>
                    <a:pt x="453" y="394"/>
                    <a:pt x="417" y="310"/>
                  </a:cubicBezTo>
                  <a:lnTo>
                    <a:pt x="334" y="96"/>
                  </a:lnTo>
                  <a:cubicBezTo>
                    <a:pt x="307" y="41"/>
                    <a:pt x="251" y="0"/>
                    <a:pt x="18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964;p73"/>
            <p:cNvSpPr/>
            <p:nvPr/>
          </p:nvSpPr>
          <p:spPr>
            <a:xfrm>
              <a:off x="2505545" y="1768770"/>
              <a:ext cx="14037" cy="16552"/>
            </a:xfrm>
            <a:custGeom>
              <a:avLst/>
              <a:gdLst/>
              <a:ahLst/>
              <a:cxnLst/>
              <a:rect l="l" t="t" r="r" b="b"/>
              <a:pathLst>
                <a:path w="441" h="520" extrusionOk="0">
                  <a:moveTo>
                    <a:pt x="195" y="0"/>
                  </a:moveTo>
                  <a:cubicBezTo>
                    <a:pt x="171" y="0"/>
                    <a:pt x="146" y="6"/>
                    <a:pt x="119" y="20"/>
                  </a:cubicBezTo>
                  <a:cubicBezTo>
                    <a:pt x="48" y="43"/>
                    <a:pt x="0" y="139"/>
                    <a:pt x="24" y="222"/>
                  </a:cubicBezTo>
                  <a:lnTo>
                    <a:pt x="119" y="436"/>
                  </a:lnTo>
                  <a:cubicBezTo>
                    <a:pt x="155" y="496"/>
                    <a:pt x="214" y="520"/>
                    <a:pt x="274" y="520"/>
                  </a:cubicBezTo>
                  <a:cubicBezTo>
                    <a:pt x="286" y="520"/>
                    <a:pt x="310" y="520"/>
                    <a:pt x="322" y="508"/>
                  </a:cubicBezTo>
                  <a:cubicBezTo>
                    <a:pt x="405" y="472"/>
                    <a:pt x="441" y="389"/>
                    <a:pt x="417" y="293"/>
                  </a:cubicBezTo>
                  <a:lnTo>
                    <a:pt x="322" y="91"/>
                  </a:lnTo>
                  <a:cubicBezTo>
                    <a:pt x="304" y="39"/>
                    <a:pt x="256" y="0"/>
                    <a:pt x="195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965;p73"/>
            <p:cNvSpPr/>
            <p:nvPr/>
          </p:nvSpPr>
          <p:spPr>
            <a:xfrm>
              <a:off x="2565417" y="1625885"/>
              <a:ext cx="17825" cy="13146"/>
            </a:xfrm>
            <a:custGeom>
              <a:avLst/>
              <a:gdLst/>
              <a:ahLst/>
              <a:cxnLst/>
              <a:rect l="l" t="t" r="r" b="b"/>
              <a:pathLst>
                <a:path w="560" h="413" extrusionOk="0">
                  <a:moveTo>
                    <a:pt x="378" y="1"/>
                  </a:moveTo>
                  <a:cubicBezTo>
                    <a:pt x="360" y="1"/>
                    <a:pt x="341" y="3"/>
                    <a:pt x="322" y="8"/>
                  </a:cubicBezTo>
                  <a:lnTo>
                    <a:pt x="119" y="103"/>
                  </a:lnTo>
                  <a:cubicBezTo>
                    <a:pt x="36" y="127"/>
                    <a:pt x="0" y="222"/>
                    <a:pt x="24" y="306"/>
                  </a:cubicBezTo>
                  <a:cubicBezTo>
                    <a:pt x="60" y="365"/>
                    <a:pt x="96" y="413"/>
                    <a:pt x="179" y="413"/>
                  </a:cubicBezTo>
                  <a:cubicBezTo>
                    <a:pt x="191" y="413"/>
                    <a:pt x="215" y="413"/>
                    <a:pt x="227" y="401"/>
                  </a:cubicBezTo>
                  <a:lnTo>
                    <a:pt x="441" y="306"/>
                  </a:lnTo>
                  <a:cubicBezTo>
                    <a:pt x="512" y="282"/>
                    <a:pt x="560" y="187"/>
                    <a:pt x="524" y="103"/>
                  </a:cubicBezTo>
                  <a:cubicBezTo>
                    <a:pt x="505" y="37"/>
                    <a:pt x="449" y="1"/>
                    <a:pt x="37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966;p73"/>
            <p:cNvSpPr/>
            <p:nvPr/>
          </p:nvSpPr>
          <p:spPr>
            <a:xfrm>
              <a:off x="2359254" y="1709312"/>
              <a:ext cx="17825" cy="12732"/>
            </a:xfrm>
            <a:custGeom>
              <a:avLst/>
              <a:gdLst/>
              <a:ahLst/>
              <a:cxnLst/>
              <a:rect l="l" t="t" r="r" b="b"/>
              <a:pathLst>
                <a:path w="560" h="400" extrusionOk="0">
                  <a:moveTo>
                    <a:pt x="372" y="0"/>
                  </a:moveTo>
                  <a:cubicBezTo>
                    <a:pt x="356" y="0"/>
                    <a:pt x="339" y="2"/>
                    <a:pt x="322" y="6"/>
                  </a:cubicBezTo>
                  <a:lnTo>
                    <a:pt x="119" y="102"/>
                  </a:lnTo>
                  <a:cubicBezTo>
                    <a:pt x="48" y="125"/>
                    <a:pt x="0" y="221"/>
                    <a:pt x="24" y="304"/>
                  </a:cubicBezTo>
                  <a:cubicBezTo>
                    <a:pt x="60" y="364"/>
                    <a:pt x="119" y="399"/>
                    <a:pt x="179" y="399"/>
                  </a:cubicBezTo>
                  <a:cubicBezTo>
                    <a:pt x="191" y="399"/>
                    <a:pt x="227" y="399"/>
                    <a:pt x="238" y="387"/>
                  </a:cubicBezTo>
                  <a:lnTo>
                    <a:pt x="441" y="292"/>
                  </a:lnTo>
                  <a:cubicBezTo>
                    <a:pt x="512" y="268"/>
                    <a:pt x="560" y="173"/>
                    <a:pt x="536" y="90"/>
                  </a:cubicBezTo>
                  <a:cubicBezTo>
                    <a:pt x="507" y="41"/>
                    <a:pt x="445" y="0"/>
                    <a:pt x="37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1243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56636" y="202250"/>
            <a:ext cx="8238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 and match 1-5 with a-e.</a:t>
            </a:r>
          </a:p>
        </p:txBody>
      </p:sp>
      <p:graphicFrame>
        <p:nvGraphicFramePr>
          <p:cNvPr id="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644930"/>
              </p:ext>
            </p:extLst>
          </p:nvPr>
        </p:nvGraphicFramePr>
        <p:xfrm>
          <a:off x="807403" y="1197402"/>
          <a:ext cx="3205595" cy="451283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2055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dirty="0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 b="1" i="1" dirty="0"/>
                        <a:t>The Voice</a:t>
                      </a:r>
                      <a:r>
                        <a:rPr lang="en-US" sz="2400" b="1" i="1" baseline="0" dirty="0"/>
                        <a:t> Kids</a:t>
                      </a:r>
                      <a:endParaRPr lang="en-US" sz="2400" b="1" i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en-US" sz="2400" b="1" i="1" dirty="0"/>
                        <a:t> The Lion King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US" sz="2400" b="1" i="1" dirty="0"/>
                        <a:t>Tom and </a:t>
                      </a:r>
                      <a:r>
                        <a:rPr lang="en-US" sz="2400" b="1" i="1" dirty="0" err="1"/>
                        <a:t>Jery</a:t>
                      </a:r>
                      <a:endParaRPr lang="en-US" sz="2400" b="1" i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2400" b="1" i="1" dirty="0"/>
                        <a:t> VTV7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US" sz="2400" b="1" i="1" dirty="0"/>
                        <a:t> English in a Minute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217201" y="1191390"/>
            <a:ext cx="3654136" cy="4509183"/>
            <a:chOff x="5217201" y="1341518"/>
            <a:chExt cx="3654136" cy="4509183"/>
          </a:xfrm>
          <a:solidFill>
            <a:schemeClr val="accent6"/>
          </a:solidFill>
        </p:grpSpPr>
        <p:graphicFrame>
          <p:nvGraphicFramePr>
            <p:cNvPr id="37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82970668"/>
                </p:ext>
              </p:extLst>
            </p:nvPr>
          </p:nvGraphicFramePr>
          <p:xfrm>
            <a:off x="5217201" y="1341518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="" xmlns:a16="http://schemas.microsoft.com/office/drawing/2014/main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dirty="0" smtClean="0">
                            <a:solidFill>
                              <a:srgbClr val="FF0000"/>
                            </a:solidFill>
                          </a:rPr>
                          <a:t>a. </a:t>
                        </a:r>
                        <a:r>
                          <a:rPr lang="en-US" sz="2400" b="1" dirty="0" smtClean="0"/>
                          <a:t>animated</a:t>
                        </a:r>
                        <a:r>
                          <a:rPr lang="en-US" sz="2400" b="1" baseline="0" dirty="0" smtClean="0"/>
                          <a:t> film</a:t>
                        </a:r>
                        <a:endParaRPr lang="en-US" sz="2400" b="1" dirty="0"/>
                      </a:p>
                    </a:txBody>
                    <a:tcPr anchor="ctr"/>
                  </a:tc>
                  <a:extLst>
                    <a:ext uri="{0D108BD9-81ED-4DB2-BD59-A6C34878D82A}">
                      <a16:rowId xmlns="" xmlns:a16="http://schemas.microsoft.com/office/drawing/2014/main" val="10000"/>
                    </a:ext>
                  </a:extLst>
                </a:tr>
              </a:tbl>
            </a:graphicData>
          </a:graphic>
        </p:graphicFrame>
        <p:graphicFrame>
          <p:nvGraphicFramePr>
            <p:cNvPr id="9" name="Content Placeholder 3">
              <a:extLst>
                <a:ext uri="{FF2B5EF4-FFF2-40B4-BE49-F238E27FC236}">
                  <a16:creationId xmlns="" xmlns:a16="http://schemas.microsoft.com/office/drawing/2014/main" id="{C0D225B4-5DE7-444C-9658-C63CAA3A2E1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62207555"/>
                </p:ext>
              </p:extLst>
            </p:nvPr>
          </p:nvGraphicFramePr>
          <p:xfrm>
            <a:off x="5217201" y="2255375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="" xmlns:a16="http://schemas.microsoft.com/office/drawing/2014/main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kern="1200" dirty="0" smtClean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rPr>
                          <a:t>b. </a:t>
                        </a:r>
                        <a:r>
                          <a:rPr lang="en-US" sz="2400" b="1" dirty="0" smtClean="0"/>
                          <a:t>channel</a:t>
                        </a:r>
                        <a:endParaRPr lang="en-US" sz="2400" b="1" dirty="0"/>
                      </a:p>
                    </a:txBody>
                    <a:tcPr anchor="ctr">
                      <a:solidFill>
                        <a:srgbClr val="CFD5EA"/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10001"/>
                    </a:ext>
                  </a:extLst>
                </a:tr>
              </a:tbl>
            </a:graphicData>
          </a:graphic>
        </p:graphicFrame>
        <p:graphicFrame>
          <p:nvGraphicFramePr>
            <p:cNvPr id="10" name="Content Placeholder 3">
              <a:extLst>
                <a:ext uri="{FF2B5EF4-FFF2-40B4-BE49-F238E27FC236}">
                  <a16:creationId xmlns="" xmlns:a16="http://schemas.microsoft.com/office/drawing/2014/main" id="{4DB52B05-D9E1-443D-B533-252DA0C178C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34101738"/>
                </p:ext>
              </p:extLst>
            </p:nvPr>
          </p:nvGraphicFramePr>
          <p:xfrm>
            <a:off x="5217201" y="3157941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="" xmlns:a16="http://schemas.microsoft.com/office/drawing/2014/main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kern="12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rPr>
                          <a:t>c. </a:t>
                        </a:r>
                        <a:r>
                          <a:rPr lang="en-US" sz="2400" b="1" dirty="0"/>
                          <a:t>music</a:t>
                        </a:r>
                        <a:r>
                          <a:rPr lang="en-US" sz="2400" b="1" baseline="0" dirty="0"/>
                          <a:t> talent show</a:t>
                        </a:r>
                        <a:endParaRPr lang="en-US" sz="2400" b="1" dirty="0"/>
                      </a:p>
                    </a:txBody>
                    <a:tcPr anchor="ctr"/>
                  </a:tc>
                  <a:extLst>
                    <a:ext uri="{0D108BD9-81ED-4DB2-BD59-A6C34878D82A}">
                      <a16:rowId xmlns="" xmlns:a16="http://schemas.microsoft.com/office/drawing/2014/main" val="10002"/>
                    </a:ext>
                  </a:extLst>
                </a:tr>
              </a:tbl>
            </a:graphicData>
          </a:graphic>
        </p:graphicFrame>
        <p:graphicFrame>
          <p:nvGraphicFramePr>
            <p:cNvPr id="11" name="Content Placeholder 3">
              <a:extLst>
                <a:ext uri="{FF2B5EF4-FFF2-40B4-BE49-F238E27FC236}">
                  <a16:creationId xmlns="" xmlns:a16="http://schemas.microsoft.com/office/drawing/2014/main" id="{0A90643F-69BB-4233-A5A7-44C16F6C72E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08355777"/>
                </p:ext>
              </p:extLst>
            </p:nvPr>
          </p:nvGraphicFramePr>
          <p:xfrm>
            <a:off x="5217201" y="4045569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="" xmlns:a16="http://schemas.microsoft.com/office/drawing/2014/main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kern="12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rPr>
                          <a:t>d.</a:t>
                        </a:r>
                        <a:r>
                          <a:rPr lang="en-US" sz="2400" b="0" dirty="0">
                            <a:solidFill>
                              <a:srgbClr val="FF0000"/>
                            </a:solidFill>
                          </a:rPr>
                          <a:t> </a:t>
                        </a:r>
                        <a:r>
                          <a:rPr lang="en-US" sz="2400" b="1" dirty="0"/>
                          <a:t>educational </a:t>
                        </a:r>
                        <a:r>
                          <a:rPr lang="en-US" sz="2400" b="1" dirty="0" err="1"/>
                          <a:t>programme</a:t>
                        </a:r>
                        <a:endParaRPr lang="en-US" sz="2400" b="1" dirty="0"/>
                      </a:p>
                    </a:txBody>
                    <a:tcPr anchor="ctr">
                      <a:solidFill>
                        <a:srgbClr val="CFD5EA"/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10003"/>
                    </a:ext>
                  </a:extLst>
                </a:tr>
              </a:tbl>
            </a:graphicData>
          </a:graphic>
        </p:graphicFrame>
        <p:graphicFrame>
          <p:nvGraphicFramePr>
            <p:cNvPr id="12" name="Content Placeholder 3">
              <a:extLst>
                <a:ext uri="{FF2B5EF4-FFF2-40B4-BE49-F238E27FC236}">
                  <a16:creationId xmlns="" xmlns:a16="http://schemas.microsoft.com/office/drawing/2014/main" id="{55F6C881-6C68-43E6-B04B-C5508E020C2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66825661"/>
                </p:ext>
              </p:extLst>
            </p:nvPr>
          </p:nvGraphicFramePr>
          <p:xfrm>
            <a:off x="5217201" y="4948135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="" xmlns:a16="http://schemas.microsoft.com/office/drawing/2014/main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kern="12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rPr>
                          <a:t>e.</a:t>
                        </a:r>
                        <a:r>
                          <a:rPr lang="en-US" sz="2400" b="0" dirty="0">
                            <a:solidFill>
                              <a:srgbClr val="FF0000"/>
                            </a:solidFill>
                          </a:rPr>
                          <a:t> </a:t>
                        </a:r>
                        <a:r>
                          <a:rPr lang="en-US" sz="2400" b="1" dirty="0"/>
                          <a:t>cartoon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="" xmlns:a16="http://schemas.microsoft.com/office/drawing/2014/main" val="10004"/>
                    </a:ext>
                  </a:extLst>
                </a:tr>
              </a:tbl>
            </a:graphicData>
          </a:graphic>
        </p:graphicFrame>
      </p:grpSp>
      <p:cxnSp>
        <p:nvCxnSpPr>
          <p:cNvPr id="5" name="Straight Arrow Connector 4"/>
          <p:cNvCxnSpPr>
            <a:endCxn id="10" idx="1"/>
          </p:cNvCxnSpPr>
          <p:nvPr/>
        </p:nvCxnSpPr>
        <p:spPr>
          <a:xfrm>
            <a:off x="4012442" y="1705970"/>
            <a:ext cx="1204759" cy="175312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5" idx="3"/>
          </p:cNvCxnSpPr>
          <p:nvPr/>
        </p:nvCxnSpPr>
        <p:spPr>
          <a:xfrm>
            <a:off x="4012998" y="3453817"/>
            <a:ext cx="1204203" cy="1677741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9" idx="1"/>
          </p:cNvCxnSpPr>
          <p:nvPr/>
        </p:nvCxnSpPr>
        <p:spPr>
          <a:xfrm flipV="1">
            <a:off x="4012442" y="2556530"/>
            <a:ext cx="1204759" cy="185169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012442" y="4408227"/>
            <a:ext cx="1204759" cy="9826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7" idx="1"/>
          </p:cNvCxnSpPr>
          <p:nvPr/>
        </p:nvCxnSpPr>
        <p:spPr>
          <a:xfrm flipV="1">
            <a:off x="4012998" y="1642673"/>
            <a:ext cx="1204203" cy="939860"/>
          </a:xfrm>
          <a:prstGeom prst="straightConnector1">
            <a:avLst/>
          </a:prstGeom>
          <a:ln w="38100">
            <a:solidFill>
              <a:srgbClr val="F490A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003110" y="5806069"/>
            <a:ext cx="775875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* Answer key: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1. c          2. a           3. e             4. b             5. </a:t>
            </a:r>
            <a:r>
              <a:rPr lang="en-US" sz="2800" b="1" dirty="0" smtClean="0">
                <a:solidFill>
                  <a:srgbClr val="FF0000"/>
                </a:solidFill>
              </a:rPr>
              <a:t>d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1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A5A29278-23EB-421A-A758-4CD3D15C2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88659"/>
              </p:ext>
            </p:extLst>
          </p:nvPr>
        </p:nvGraphicFramePr>
        <p:xfrm>
          <a:off x="929193" y="1414116"/>
          <a:ext cx="6717625" cy="3655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6133">
                  <a:extLst>
                    <a:ext uri="{9D8B030D-6E8A-4147-A177-3AD203B41FA5}">
                      <a16:colId xmlns="" xmlns:a16="http://schemas.microsoft.com/office/drawing/2014/main" val="3916398556"/>
                    </a:ext>
                  </a:extLst>
                </a:gridCol>
                <a:gridCol w="2931492">
                  <a:extLst>
                    <a:ext uri="{9D8B030D-6E8A-4147-A177-3AD203B41FA5}">
                      <a16:colId xmlns="" xmlns:a16="http://schemas.microsoft.com/office/drawing/2014/main" val="1602143791"/>
                    </a:ext>
                  </a:extLst>
                </a:gridCol>
              </a:tblGrid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50789429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95267922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74673635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7780805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14995" y="86618"/>
            <a:ext cx="8238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and write the adjectives in the conversation which describe the </a:t>
            </a:r>
            <a:r>
              <a:rPr lang="en-US" sz="2400" b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characters below.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67A86676-CA53-4D06-BA0D-494D8624CB0E}"/>
              </a:ext>
            </a:extLst>
          </p:cNvPr>
          <p:cNvGrpSpPr/>
          <p:nvPr/>
        </p:nvGrpSpPr>
        <p:grpSpPr>
          <a:xfrm>
            <a:off x="951945" y="1684713"/>
            <a:ext cx="3252249" cy="531987"/>
            <a:chOff x="1392487" y="2360242"/>
            <a:chExt cx="3252249" cy="531987"/>
          </a:xfrm>
        </p:grpSpPr>
        <p:sp>
          <p:nvSpPr>
            <p:cNvPr id="23" name="TextBox 22"/>
            <p:cNvSpPr txBox="1"/>
            <p:nvPr/>
          </p:nvSpPr>
          <p:spPr>
            <a:xfrm>
              <a:off x="1392487" y="2369009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67317" y="2360242"/>
              <a:ext cx="2777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The Voice Kids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6DFFB63-D8DE-4F63-8970-78B20EB4B681}"/>
              </a:ext>
            </a:extLst>
          </p:cNvPr>
          <p:cNvGrpSpPr/>
          <p:nvPr/>
        </p:nvGrpSpPr>
        <p:grpSpPr>
          <a:xfrm>
            <a:off x="951945" y="3485454"/>
            <a:ext cx="3252248" cy="531873"/>
            <a:chOff x="1392487" y="3917909"/>
            <a:chExt cx="3252248" cy="531873"/>
          </a:xfrm>
        </p:grpSpPr>
        <p:sp>
          <p:nvSpPr>
            <p:cNvPr id="26" name="TextBox 25"/>
            <p:cNvSpPr txBox="1"/>
            <p:nvPr/>
          </p:nvSpPr>
          <p:spPr>
            <a:xfrm>
              <a:off x="1392487" y="3926562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67317" y="3917909"/>
              <a:ext cx="2777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Jerry the mouse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7D3C1B3-BB06-472E-BDF9-EE572490E38E}"/>
              </a:ext>
            </a:extLst>
          </p:cNvPr>
          <p:cNvGrpSpPr/>
          <p:nvPr/>
        </p:nvGrpSpPr>
        <p:grpSpPr>
          <a:xfrm>
            <a:off x="951945" y="4436533"/>
            <a:ext cx="4063432" cy="531873"/>
            <a:chOff x="1392487" y="4776393"/>
            <a:chExt cx="4063432" cy="531873"/>
          </a:xfrm>
        </p:grpSpPr>
        <p:sp>
          <p:nvSpPr>
            <p:cNvPr id="28" name="TextBox 27"/>
            <p:cNvSpPr txBox="1"/>
            <p:nvPr/>
          </p:nvSpPr>
          <p:spPr>
            <a:xfrm>
              <a:off x="1392487" y="4785046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67316" y="4776393"/>
              <a:ext cx="3588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programmes</a:t>
              </a:r>
              <a:r>
                <a:rPr lang="en-US" sz="2800" dirty="0"/>
                <a:t> on VTV7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6794AB8-5A79-4E3B-9D38-617220FB274D}"/>
              </a:ext>
            </a:extLst>
          </p:cNvPr>
          <p:cNvGrpSpPr/>
          <p:nvPr/>
        </p:nvGrpSpPr>
        <p:grpSpPr>
          <a:xfrm>
            <a:off x="951945" y="2566539"/>
            <a:ext cx="3179513" cy="544244"/>
            <a:chOff x="1392487" y="3137893"/>
            <a:chExt cx="3179513" cy="544244"/>
          </a:xfrm>
        </p:grpSpPr>
        <p:sp>
          <p:nvSpPr>
            <p:cNvPr id="25" name="TextBox 24"/>
            <p:cNvSpPr txBox="1"/>
            <p:nvPr/>
          </p:nvSpPr>
          <p:spPr>
            <a:xfrm>
              <a:off x="1392487" y="315891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67317" y="3137893"/>
              <a:ext cx="2704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animated  films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03868" y="6054685"/>
            <a:ext cx="5539881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.VnBlack" pitchFamily="34" charset="0"/>
              </a:rPr>
              <a:t>Game: </a:t>
            </a:r>
            <a:r>
              <a:rPr lang="en-US" sz="2400" b="1" dirty="0">
                <a:solidFill>
                  <a:srgbClr val="FF0000"/>
                </a:solidFill>
                <a:latin typeface=".VnBlack" pitchFamily="34" charset="0"/>
                <a:cs typeface="Times New Roman" pitchFamily="18" charset="0"/>
              </a:rPr>
              <a:t>THE BIG WHEEL </a:t>
            </a:r>
            <a:r>
              <a:rPr lang="en-US" sz="2400" b="1" dirty="0" smtClean="0">
                <a:solidFill>
                  <a:srgbClr val="FF0000"/>
                </a:solidFill>
                <a:latin typeface=".VnBlack" pitchFamily="34" charset="0"/>
                <a:cs typeface="Times New Roman" pitchFamily="18" charset="0"/>
              </a:rPr>
              <a:t>GAME</a:t>
            </a:r>
            <a:endParaRPr lang="en-US" sz="2400" b="1" dirty="0">
              <a:solidFill>
                <a:srgbClr val="FF0000"/>
              </a:solidFill>
              <a:latin typeface=".Vn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3575430" y="3208883"/>
            <a:ext cx="887573" cy="88757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20462" y="1832825"/>
            <a:ext cx="3908738" cy="367047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6656" y="285997"/>
            <a:ext cx="431175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248043" y="1960405"/>
            <a:ext cx="3415316" cy="3415316"/>
            <a:chOff x="1664057" y="1470874"/>
            <a:chExt cx="4553755" cy="45537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057" y="1470874"/>
              <a:ext cx="4553755" cy="455375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8423036">
              <a:off x="4976048" y="2473402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0800000">
              <a:off x="5489849" y="3441291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3924436">
              <a:off x="5022956" y="4404224"/>
              <a:ext cx="8852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-20</a:t>
              </a:r>
              <a:endPara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5260811">
              <a:off x="4195605" y="5024929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7460542">
              <a:off x="3201989" y="5040240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05</a:t>
              </a:r>
              <a:endPara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9555165">
              <a:off x="2324280" y="4445860"/>
              <a:ext cx="8852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-15</a:t>
              </a:r>
              <a:endPara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1338" y="3468022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72863">
              <a:off x="2290337" y="2386959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  <a:endPara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3722183">
              <a:off x="3198201" y="1730529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6338192">
              <a:off x="4207247" y="1745251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endPara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Isosceles Triangle 15"/>
          <p:cNvSpPr/>
          <p:nvPr/>
        </p:nvSpPr>
        <p:spPr>
          <a:xfrm rot="5400000">
            <a:off x="769829" y="3194507"/>
            <a:ext cx="396026" cy="916325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4795" y="809217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511914" y="3208883"/>
            <a:ext cx="887573" cy="88757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SPIN</a:t>
            </a:r>
            <a:endParaRPr lang="en-US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Heptagon 21">
            <a:hlinkClick r:id="rId3" action="ppaction://hlinksldjump"/>
          </p:cNvPr>
          <p:cNvSpPr/>
          <p:nvPr/>
        </p:nvSpPr>
        <p:spPr>
          <a:xfrm>
            <a:off x="6783012" y="2599028"/>
            <a:ext cx="883356" cy="717507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8" name="Heptagon 27">
            <a:hlinkClick r:id="rId3" action="ppaction://hlinksldjump"/>
          </p:cNvPr>
          <p:cNvSpPr/>
          <p:nvPr/>
        </p:nvSpPr>
        <p:spPr>
          <a:xfrm>
            <a:off x="6783012" y="3631061"/>
            <a:ext cx="883356" cy="736600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Heptagon 28">
            <a:hlinkClick r:id="rId3" action="ppaction://hlinksldjump"/>
          </p:cNvPr>
          <p:cNvSpPr/>
          <p:nvPr/>
        </p:nvSpPr>
        <p:spPr>
          <a:xfrm>
            <a:off x="6783012" y="1592105"/>
            <a:ext cx="883356" cy="736600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0" name="Heptagon 29">
            <a:hlinkClick r:id="rId3" action="ppaction://hlinksldjump"/>
          </p:cNvPr>
          <p:cNvSpPr/>
          <p:nvPr/>
        </p:nvSpPr>
        <p:spPr>
          <a:xfrm>
            <a:off x="6832652" y="4639121"/>
            <a:ext cx="883356" cy="736600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5-Point Star 25">
            <a:hlinkClick r:id="rId4" action="ppaction://hlinksldjump"/>
          </p:cNvPr>
          <p:cNvSpPr/>
          <p:nvPr/>
        </p:nvSpPr>
        <p:spPr>
          <a:xfrm>
            <a:off x="8344330" y="6172200"/>
            <a:ext cx="685800" cy="533400"/>
          </a:xfrm>
          <a:prstGeom prst="star5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5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bldLvl="0" animBg="1"/>
      <p:bldP spid="22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A5A29278-23EB-421A-A758-4CD3D15C2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07988"/>
              </p:ext>
            </p:extLst>
          </p:nvPr>
        </p:nvGraphicFramePr>
        <p:xfrm>
          <a:off x="929193" y="1414116"/>
          <a:ext cx="6717625" cy="3655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6133">
                  <a:extLst>
                    <a:ext uri="{9D8B030D-6E8A-4147-A177-3AD203B41FA5}">
                      <a16:colId xmlns="" xmlns:a16="http://schemas.microsoft.com/office/drawing/2014/main" val="3916398556"/>
                    </a:ext>
                  </a:extLst>
                </a:gridCol>
                <a:gridCol w="2931492">
                  <a:extLst>
                    <a:ext uri="{9D8B030D-6E8A-4147-A177-3AD203B41FA5}">
                      <a16:colId xmlns="" xmlns:a16="http://schemas.microsoft.com/office/drawing/2014/main" val="1602143791"/>
                    </a:ext>
                  </a:extLst>
                </a:gridCol>
              </a:tblGrid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50789429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95267922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74673635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7780805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14995" y="86618"/>
            <a:ext cx="8238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and write the adjectives in the conversation which describe the </a:t>
            </a:r>
            <a:r>
              <a:rPr lang="en-US" sz="2400" b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characters below.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67A86676-CA53-4D06-BA0D-494D8624CB0E}"/>
              </a:ext>
            </a:extLst>
          </p:cNvPr>
          <p:cNvGrpSpPr/>
          <p:nvPr/>
        </p:nvGrpSpPr>
        <p:grpSpPr>
          <a:xfrm>
            <a:off x="951945" y="1684713"/>
            <a:ext cx="3252249" cy="531987"/>
            <a:chOff x="1392487" y="2360242"/>
            <a:chExt cx="3252249" cy="531987"/>
          </a:xfrm>
        </p:grpSpPr>
        <p:sp>
          <p:nvSpPr>
            <p:cNvPr id="23" name="TextBox 22"/>
            <p:cNvSpPr txBox="1"/>
            <p:nvPr/>
          </p:nvSpPr>
          <p:spPr>
            <a:xfrm>
              <a:off x="1392487" y="2369009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67317" y="2360242"/>
              <a:ext cx="2777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The Voice Kids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6DFFB63-D8DE-4F63-8970-78B20EB4B681}"/>
              </a:ext>
            </a:extLst>
          </p:cNvPr>
          <p:cNvGrpSpPr/>
          <p:nvPr/>
        </p:nvGrpSpPr>
        <p:grpSpPr>
          <a:xfrm>
            <a:off x="951945" y="3485454"/>
            <a:ext cx="3252248" cy="531873"/>
            <a:chOff x="1392487" y="3917909"/>
            <a:chExt cx="3252248" cy="531873"/>
          </a:xfrm>
        </p:grpSpPr>
        <p:sp>
          <p:nvSpPr>
            <p:cNvPr id="26" name="TextBox 25"/>
            <p:cNvSpPr txBox="1"/>
            <p:nvPr/>
          </p:nvSpPr>
          <p:spPr>
            <a:xfrm>
              <a:off x="1392487" y="3926562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67317" y="3917909"/>
              <a:ext cx="2777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Jerry the mouse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7D3C1B3-BB06-472E-BDF9-EE572490E38E}"/>
              </a:ext>
            </a:extLst>
          </p:cNvPr>
          <p:cNvGrpSpPr/>
          <p:nvPr/>
        </p:nvGrpSpPr>
        <p:grpSpPr>
          <a:xfrm>
            <a:off x="951945" y="4436533"/>
            <a:ext cx="4063432" cy="531873"/>
            <a:chOff x="1392487" y="4776393"/>
            <a:chExt cx="4063432" cy="531873"/>
          </a:xfrm>
        </p:grpSpPr>
        <p:sp>
          <p:nvSpPr>
            <p:cNvPr id="28" name="TextBox 27"/>
            <p:cNvSpPr txBox="1"/>
            <p:nvPr/>
          </p:nvSpPr>
          <p:spPr>
            <a:xfrm>
              <a:off x="1392487" y="4785046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67316" y="4776393"/>
              <a:ext cx="3588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programmes</a:t>
              </a:r>
              <a:r>
                <a:rPr lang="en-US" sz="2800" dirty="0"/>
                <a:t> on VTV7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6794AB8-5A79-4E3B-9D38-617220FB274D}"/>
              </a:ext>
            </a:extLst>
          </p:cNvPr>
          <p:cNvGrpSpPr/>
          <p:nvPr/>
        </p:nvGrpSpPr>
        <p:grpSpPr>
          <a:xfrm>
            <a:off x="951945" y="2566539"/>
            <a:ext cx="3179513" cy="544244"/>
            <a:chOff x="1392487" y="3137893"/>
            <a:chExt cx="3179513" cy="544244"/>
          </a:xfrm>
        </p:grpSpPr>
        <p:sp>
          <p:nvSpPr>
            <p:cNvPr id="25" name="TextBox 24"/>
            <p:cNvSpPr txBox="1"/>
            <p:nvPr/>
          </p:nvSpPr>
          <p:spPr>
            <a:xfrm>
              <a:off x="1392487" y="315891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67317" y="3137893"/>
              <a:ext cx="2704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animated  films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5275557" y="2118562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275557" y="3008115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275557" y="3906117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275557" y="4837963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DE36CA0-E2C6-4070-A26C-7C16BA4D0FB7}"/>
              </a:ext>
            </a:extLst>
          </p:cNvPr>
          <p:cNvSpPr txBox="1"/>
          <p:nvPr/>
        </p:nvSpPr>
        <p:spPr>
          <a:xfrm>
            <a:off x="5363111" y="1663074"/>
            <a:ext cx="1783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interesting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801E4CE-EF79-42F5-BE1F-B60AFDA51C05}"/>
              </a:ext>
            </a:extLst>
          </p:cNvPr>
          <p:cNvSpPr txBox="1"/>
          <p:nvPr/>
        </p:nvSpPr>
        <p:spPr>
          <a:xfrm>
            <a:off x="5416203" y="2566539"/>
            <a:ext cx="1730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wonderful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2A2B13B-20B5-4FDB-9508-8EA44CFB5C67}"/>
              </a:ext>
            </a:extLst>
          </p:cNvPr>
          <p:cNvSpPr txBox="1"/>
          <p:nvPr/>
        </p:nvSpPr>
        <p:spPr>
          <a:xfrm>
            <a:off x="5661831" y="3485454"/>
            <a:ext cx="1078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clever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EF1A2869-E790-4AFC-9024-51071D9F0F2C}"/>
              </a:ext>
            </a:extLst>
          </p:cNvPr>
          <p:cNvSpPr txBox="1"/>
          <p:nvPr/>
        </p:nvSpPr>
        <p:spPr>
          <a:xfrm>
            <a:off x="5314283" y="4445186"/>
            <a:ext cx="1937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educational</a:t>
            </a:r>
          </a:p>
        </p:txBody>
      </p:sp>
      <p:sp>
        <p:nvSpPr>
          <p:cNvPr id="3" name="5-Point Star 2">
            <a:hlinkClick r:id="rId3" action="ppaction://hlinksldjump"/>
          </p:cNvPr>
          <p:cNvSpPr/>
          <p:nvPr/>
        </p:nvSpPr>
        <p:spPr>
          <a:xfrm>
            <a:off x="8352430" y="6141494"/>
            <a:ext cx="600501" cy="532262"/>
          </a:xfrm>
          <a:prstGeom prst="star5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0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  <p:bldP spid="31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A5A29278-23EB-421A-A758-4CD3D15C2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54803"/>
              </p:ext>
            </p:extLst>
          </p:nvPr>
        </p:nvGraphicFramePr>
        <p:xfrm>
          <a:off x="929193" y="1414116"/>
          <a:ext cx="6717625" cy="3655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6133">
                  <a:extLst>
                    <a:ext uri="{9D8B030D-6E8A-4147-A177-3AD203B41FA5}">
                      <a16:colId xmlns="" xmlns:a16="http://schemas.microsoft.com/office/drawing/2014/main" val="3916398556"/>
                    </a:ext>
                  </a:extLst>
                </a:gridCol>
                <a:gridCol w="2931492">
                  <a:extLst>
                    <a:ext uri="{9D8B030D-6E8A-4147-A177-3AD203B41FA5}">
                      <a16:colId xmlns="" xmlns:a16="http://schemas.microsoft.com/office/drawing/2014/main" val="1602143791"/>
                    </a:ext>
                  </a:extLst>
                </a:gridCol>
              </a:tblGrid>
              <a:tr h="9139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50789429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95267922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74673635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7780805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14995" y="86618"/>
            <a:ext cx="8238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and write the adjectives in the conversation which describe the </a:t>
            </a:r>
            <a:r>
              <a:rPr lang="en-US" sz="2400" b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characters below.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67A86676-CA53-4D06-BA0D-494D8624CB0E}"/>
              </a:ext>
            </a:extLst>
          </p:cNvPr>
          <p:cNvGrpSpPr/>
          <p:nvPr/>
        </p:nvGrpSpPr>
        <p:grpSpPr>
          <a:xfrm>
            <a:off x="951945" y="1684713"/>
            <a:ext cx="3252249" cy="531987"/>
            <a:chOff x="1392487" y="2360242"/>
            <a:chExt cx="3252249" cy="531987"/>
          </a:xfrm>
        </p:grpSpPr>
        <p:sp>
          <p:nvSpPr>
            <p:cNvPr id="23" name="TextBox 22"/>
            <p:cNvSpPr txBox="1"/>
            <p:nvPr/>
          </p:nvSpPr>
          <p:spPr>
            <a:xfrm>
              <a:off x="1392487" y="2369009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67317" y="2360242"/>
              <a:ext cx="2777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The Voice Kids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6DFFB63-D8DE-4F63-8970-78B20EB4B681}"/>
              </a:ext>
            </a:extLst>
          </p:cNvPr>
          <p:cNvGrpSpPr/>
          <p:nvPr/>
        </p:nvGrpSpPr>
        <p:grpSpPr>
          <a:xfrm>
            <a:off x="951945" y="3485454"/>
            <a:ext cx="3252248" cy="531873"/>
            <a:chOff x="1392487" y="3917909"/>
            <a:chExt cx="3252248" cy="531873"/>
          </a:xfrm>
        </p:grpSpPr>
        <p:sp>
          <p:nvSpPr>
            <p:cNvPr id="26" name="TextBox 25"/>
            <p:cNvSpPr txBox="1"/>
            <p:nvPr/>
          </p:nvSpPr>
          <p:spPr>
            <a:xfrm>
              <a:off x="1392487" y="3926562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67317" y="3917909"/>
              <a:ext cx="2777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Jerry the mouse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7D3C1B3-BB06-472E-BDF9-EE572490E38E}"/>
              </a:ext>
            </a:extLst>
          </p:cNvPr>
          <p:cNvGrpSpPr/>
          <p:nvPr/>
        </p:nvGrpSpPr>
        <p:grpSpPr>
          <a:xfrm>
            <a:off x="951945" y="4436533"/>
            <a:ext cx="4063432" cy="531873"/>
            <a:chOff x="1392487" y="4776393"/>
            <a:chExt cx="4063432" cy="531873"/>
          </a:xfrm>
        </p:grpSpPr>
        <p:sp>
          <p:nvSpPr>
            <p:cNvPr id="28" name="TextBox 27"/>
            <p:cNvSpPr txBox="1"/>
            <p:nvPr/>
          </p:nvSpPr>
          <p:spPr>
            <a:xfrm>
              <a:off x="1392487" y="4785046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67316" y="4776393"/>
              <a:ext cx="3588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programmes</a:t>
              </a:r>
              <a:r>
                <a:rPr lang="en-US" sz="2800" dirty="0"/>
                <a:t> on VTV7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6794AB8-5A79-4E3B-9D38-617220FB274D}"/>
              </a:ext>
            </a:extLst>
          </p:cNvPr>
          <p:cNvGrpSpPr/>
          <p:nvPr/>
        </p:nvGrpSpPr>
        <p:grpSpPr>
          <a:xfrm>
            <a:off x="951945" y="2566539"/>
            <a:ext cx="3179513" cy="544244"/>
            <a:chOff x="1392487" y="3137893"/>
            <a:chExt cx="3179513" cy="544244"/>
          </a:xfrm>
        </p:grpSpPr>
        <p:sp>
          <p:nvSpPr>
            <p:cNvPr id="25" name="TextBox 24"/>
            <p:cNvSpPr txBox="1"/>
            <p:nvPr/>
          </p:nvSpPr>
          <p:spPr>
            <a:xfrm>
              <a:off x="1392487" y="315891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67317" y="3137893"/>
              <a:ext cx="2704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animated  films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5275557" y="2118562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275557" y="3008115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275557" y="3906117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275557" y="4837963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DE36CA0-E2C6-4070-A26C-7C16BA4D0FB7}"/>
              </a:ext>
            </a:extLst>
          </p:cNvPr>
          <p:cNvSpPr txBox="1"/>
          <p:nvPr/>
        </p:nvSpPr>
        <p:spPr>
          <a:xfrm>
            <a:off x="5363111" y="1663074"/>
            <a:ext cx="1783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interesting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801E4CE-EF79-42F5-BE1F-B60AFDA51C05}"/>
              </a:ext>
            </a:extLst>
          </p:cNvPr>
          <p:cNvSpPr txBox="1"/>
          <p:nvPr/>
        </p:nvSpPr>
        <p:spPr>
          <a:xfrm>
            <a:off x="5416203" y="2566539"/>
            <a:ext cx="1730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wonderful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2A2B13B-20B5-4FDB-9508-8EA44CFB5C67}"/>
              </a:ext>
            </a:extLst>
          </p:cNvPr>
          <p:cNvSpPr txBox="1"/>
          <p:nvPr/>
        </p:nvSpPr>
        <p:spPr>
          <a:xfrm>
            <a:off x="5661831" y="3485454"/>
            <a:ext cx="1078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clever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EF1A2869-E790-4AFC-9024-51071D9F0F2C}"/>
              </a:ext>
            </a:extLst>
          </p:cNvPr>
          <p:cNvSpPr txBox="1"/>
          <p:nvPr/>
        </p:nvSpPr>
        <p:spPr>
          <a:xfrm>
            <a:off x="5314283" y="4445186"/>
            <a:ext cx="1937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educational</a:t>
            </a:r>
          </a:p>
        </p:txBody>
      </p:sp>
    </p:spTree>
    <p:extLst>
      <p:ext uri="{BB962C8B-B14F-4D97-AF65-F5344CB8AC3E}">
        <p14:creationId xmlns:p14="http://schemas.microsoft.com/office/powerpoint/2010/main" val="9442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84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816"/>
            <a:ext cx="538313" cy="507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598890" y="161816"/>
            <a:ext cx="6893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Interview your partners about their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TV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report to the class.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8890" y="1646451"/>
            <a:ext cx="158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8311" y="2186119"/>
            <a:ext cx="6931480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In our group, </a:t>
            </a:r>
            <a:r>
              <a:rPr lang="en-US" sz="2800" b="1" dirty="0">
                <a:solidFill>
                  <a:srgbClr val="7030A0"/>
                </a:solidFill>
              </a:rPr>
              <a:t>Mai</a:t>
            </a:r>
            <a:r>
              <a:rPr lang="en-US" sz="2800" b="1" dirty="0"/>
              <a:t> likes sports </a:t>
            </a:r>
            <a:r>
              <a:rPr lang="en-US" sz="2800" b="1" dirty="0" err="1"/>
              <a:t>programmes</a:t>
            </a:r>
            <a:r>
              <a:rPr lang="en-US" sz="2800" b="1" dirty="0"/>
              <a:t> on TV.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Binh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/>
              <a:t>likes ...</a:t>
            </a:r>
          </a:p>
        </p:txBody>
      </p:sp>
      <p:sp>
        <p:nvSpPr>
          <p:cNvPr id="2" name="Rectangle 1"/>
          <p:cNvSpPr/>
          <p:nvPr/>
        </p:nvSpPr>
        <p:spPr>
          <a:xfrm>
            <a:off x="645851" y="4060210"/>
            <a:ext cx="65441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</a:rPr>
              <a:t>e.g. Hung likes sports </a:t>
            </a:r>
            <a:r>
              <a:rPr lang="en-US" sz="2800" b="1" i="1" dirty="0" err="1">
                <a:solidFill>
                  <a:srgbClr val="002060"/>
                </a:solidFill>
              </a:rPr>
              <a:t>programmes</a:t>
            </a:r>
            <a:r>
              <a:rPr lang="en-US" sz="2800" b="1" i="1" dirty="0">
                <a:solidFill>
                  <a:srgbClr val="002060"/>
                </a:solidFill>
              </a:rPr>
              <a:t> on TV. </a:t>
            </a:r>
            <a:r>
              <a:rPr lang="en-US" sz="2800" b="1" i="1" dirty="0" err="1">
                <a:solidFill>
                  <a:srgbClr val="002060"/>
                </a:solidFill>
              </a:rPr>
              <a:t>Lan</a:t>
            </a:r>
            <a:r>
              <a:rPr lang="en-US" sz="2800" b="1" i="1" dirty="0">
                <a:solidFill>
                  <a:srgbClr val="002060"/>
                </a:solidFill>
              </a:rPr>
              <a:t> likes music talent shows. </a:t>
            </a:r>
            <a:r>
              <a:rPr lang="en-US" sz="2800" b="1" i="1" dirty="0" err="1">
                <a:solidFill>
                  <a:srgbClr val="002060"/>
                </a:solidFill>
              </a:rPr>
              <a:t>Binh</a:t>
            </a:r>
            <a:r>
              <a:rPr lang="en-US" sz="2800" b="1" i="1" dirty="0">
                <a:solidFill>
                  <a:srgbClr val="002060"/>
                </a:solidFill>
              </a:rPr>
              <a:t> likes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Khoi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>
                <a:solidFill>
                  <a:srgbClr val="002060"/>
                </a:solidFill>
              </a:rPr>
              <a:t>likes </a:t>
            </a:r>
            <a:r>
              <a:rPr lang="en-US" sz="2800" b="1" i="1" dirty="0" smtClean="0">
                <a:solidFill>
                  <a:srgbClr val="002060"/>
                </a:solidFill>
              </a:rPr>
              <a:t>cartoons and  </a:t>
            </a:r>
            <a:r>
              <a:rPr lang="en-US" sz="2800" b="1" i="1" dirty="0" err="1">
                <a:solidFill>
                  <a:srgbClr val="002060"/>
                </a:solidFill>
              </a:rPr>
              <a:t>Hoa</a:t>
            </a:r>
            <a:r>
              <a:rPr lang="en-US" sz="2800" b="1" i="1" dirty="0">
                <a:solidFill>
                  <a:srgbClr val="002060"/>
                </a:solidFill>
              </a:rPr>
              <a:t> likes English </a:t>
            </a:r>
            <a:r>
              <a:rPr lang="en-US" sz="2800" b="1" i="1" dirty="0" err="1">
                <a:solidFill>
                  <a:srgbClr val="002060"/>
                </a:solidFill>
              </a:rPr>
              <a:t>programmes</a:t>
            </a:r>
            <a:r>
              <a:rPr lang="en-US" sz="2800" b="1" i="1" dirty="0">
                <a:solidFill>
                  <a:srgbClr val="002060"/>
                </a:solidFill>
              </a:rPr>
              <a:t>.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3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2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Times New Roman" pitchFamily="18" charset="0"/>
              </a:rPr>
              <a:t>1</a:t>
            </a:r>
          </a:p>
        </p:txBody>
      </p:sp>
      <p:sp>
        <p:nvSpPr>
          <p:cNvPr id="15363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D679376-296E-40AD-960F-83E0BFB75738}" type="slidenum">
              <a:rPr lang="en-US" sz="1400">
                <a:latin typeface="Times New Roman" pitchFamily="18" charset="0"/>
              </a:rPr>
              <a:pPr algn="r" eaLnBrk="1" hangingPunct="1"/>
              <a:t>16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371600" y="533400"/>
            <a:ext cx="510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Times New Roman" pitchFamily="18" charset="0"/>
            </a:endParaRPr>
          </a:p>
        </p:txBody>
      </p:sp>
      <p:grpSp>
        <p:nvGrpSpPr>
          <p:cNvPr id="15365" name="Group 45"/>
          <p:cNvGrpSpPr>
            <a:grpSpLocks/>
          </p:cNvGrpSpPr>
          <p:nvPr/>
        </p:nvGrpSpPr>
        <p:grpSpPr bwMode="auto">
          <a:xfrm>
            <a:off x="-20638" y="0"/>
            <a:ext cx="9164638" cy="6858000"/>
            <a:chOff x="-13" y="0"/>
            <a:chExt cx="5486" cy="4019"/>
          </a:xfrm>
        </p:grpSpPr>
        <p:pic>
          <p:nvPicPr>
            <p:cNvPr id="15381" name="Picture 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" y="0"/>
              <a:ext cx="52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2" name="Picture 4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52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3" name="Picture 4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13" y="3408"/>
              <a:ext cx="587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4" name="Picture 4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948" y="3491"/>
              <a:ext cx="525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6" name="Text Box 51"/>
          <p:cNvSpPr txBox="1">
            <a:spLocks noChangeArrowheads="1"/>
          </p:cNvSpPr>
          <p:nvPr/>
        </p:nvSpPr>
        <p:spPr bwMode="auto">
          <a:xfrm>
            <a:off x="-506188" y="1398392"/>
            <a:ext cx="7440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Rectangle 13"/>
          <p:cNvSpPr>
            <a:spLocks noChangeArrowheads="1"/>
          </p:cNvSpPr>
          <p:nvPr/>
        </p:nvSpPr>
        <p:spPr bwMode="auto">
          <a:xfrm>
            <a:off x="762000" y="231775"/>
            <a:ext cx="77191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Exercise . </a:t>
            </a:r>
            <a:r>
              <a:rPr lang="en-US" sz="2400" b="1" dirty="0">
                <a:solidFill>
                  <a:srgbClr val="FF0000"/>
                </a:solidFill>
              </a:rPr>
              <a:t>Use the suitable words to complete the sentences</a:t>
            </a:r>
          </a:p>
        </p:txBody>
      </p:sp>
      <p:sp>
        <p:nvSpPr>
          <p:cNvPr id="15369" name="Text Box 15"/>
          <p:cNvSpPr txBox="1">
            <a:spLocks noChangeArrowheads="1"/>
          </p:cNvSpPr>
          <p:nvPr/>
        </p:nvSpPr>
        <p:spPr bwMode="auto">
          <a:xfrm>
            <a:off x="208413" y="1169792"/>
            <a:ext cx="7685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 like………….........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programmes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They make me laugh</a:t>
            </a:r>
          </a:p>
        </p:txBody>
      </p:sp>
      <p:sp>
        <p:nvSpPr>
          <p:cNvPr id="15370" name="Text Box 16"/>
          <p:cNvSpPr txBox="1">
            <a:spLocks noChangeArrowheads="1"/>
          </p:cNvSpPr>
          <p:nvPr/>
        </p:nvSpPr>
        <p:spPr bwMode="auto">
          <a:xfrm>
            <a:off x="221028" y="1703192"/>
            <a:ext cx="89229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most popular TV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……………in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Viet Nam are VTV1 and VTV3</a:t>
            </a:r>
          </a:p>
        </p:txBody>
      </p:sp>
      <p:sp>
        <p:nvSpPr>
          <p:cNvPr id="15371" name="Text Box 17"/>
          <p:cNvSpPr txBox="1">
            <a:spLocks noChangeArrowheads="1"/>
          </p:cNvSpPr>
          <p:nvPr/>
        </p:nvSpPr>
        <p:spPr bwMode="auto">
          <a:xfrm>
            <a:off x="221028" y="3553143"/>
            <a:ext cx="899387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5. I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…………….films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The Lion King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5372" name="Text Box 18"/>
          <p:cNvSpPr txBox="1">
            <a:spLocks noChangeArrowheads="1"/>
          </p:cNvSpPr>
          <p:nvPr/>
        </p:nvSpPr>
        <p:spPr bwMode="auto">
          <a:xfrm>
            <a:off x="279692" y="2284352"/>
            <a:ext cx="7440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…………….often use animals as the main characters</a:t>
            </a:r>
          </a:p>
        </p:txBody>
      </p:sp>
      <p:sp>
        <p:nvSpPr>
          <p:cNvPr id="15373" name="Text Box 19"/>
          <p:cNvSpPr txBox="1">
            <a:spLocks noChangeArrowheads="1"/>
          </p:cNvSpPr>
          <p:nvPr/>
        </p:nvSpPr>
        <p:spPr bwMode="auto">
          <a:xfrm>
            <a:off x="304692" y="2937069"/>
            <a:ext cx="8748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A(n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)…………….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 always teach children something</a:t>
            </a:r>
          </a:p>
        </p:txBody>
      </p:sp>
      <p:sp>
        <p:nvSpPr>
          <p:cNvPr id="15375" name="Rectangle 22"/>
          <p:cNvSpPr>
            <a:spLocks noChangeArrowheads="1"/>
          </p:cNvSpPr>
          <p:nvPr/>
        </p:nvSpPr>
        <p:spPr bwMode="auto">
          <a:xfrm>
            <a:off x="3361551" y="1641429"/>
            <a:ext cx="12714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1524850" y="1059559"/>
            <a:ext cx="1324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comedy </a:t>
            </a: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3394997" y="1552015"/>
            <a:ext cx="1434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channels 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755255" y="2093503"/>
            <a:ext cx="14726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Cartoons </a:t>
            </a: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1276064" y="2743938"/>
            <a:ext cx="1716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educational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2932" y="3476583"/>
            <a:ext cx="1386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animated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9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3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3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5" grpId="0"/>
      <p:bldP spid="33818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 descr="boo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838200"/>
            <a:ext cx="10777538" cy="808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914400" y="777875"/>
            <a:ext cx="358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5400" u="sng" dirty="0">
                <a:solidFill>
                  <a:srgbClr val="FF3300"/>
                </a:solidFill>
                <a:latin typeface="VNI-Thufap2" pitchFamily="2" charset="0"/>
                <a:cs typeface="Arial" pitchFamily="34" charset="0"/>
              </a:rPr>
              <a:t>Homework</a:t>
            </a:r>
            <a:endParaRPr lang="en-US" sz="5400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270341" name="Picture 5" descr="book_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48200"/>
            <a:ext cx="1371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342" name="Picture 6" descr="2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43400"/>
            <a:ext cx="838200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4" name="Text Box 4"/>
          <p:cNvSpPr txBox="1">
            <a:spLocks noChangeArrowheads="1"/>
          </p:cNvSpPr>
          <p:nvPr/>
        </p:nvSpPr>
        <p:spPr bwMode="auto">
          <a:xfrm>
            <a:off x="1066800" y="2048619"/>
            <a:ext cx="3429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GB" altLang="en-US" sz="3200" b="1" dirty="0" smtClean="0">
                <a:solidFill>
                  <a:srgbClr val="0000CC"/>
                </a:solidFill>
                <a:latin typeface="Arial Narrow" pitchFamily="34" charset="0"/>
              </a:rPr>
              <a:t> Learn the new words by heart.</a:t>
            </a:r>
            <a:endParaRPr lang="en-US" altLang="en-US" sz="3200" b="1" dirty="0" smtClean="0">
              <a:solidFill>
                <a:srgbClr val="0000CC"/>
              </a:solidFill>
              <a:latin typeface="Arial Narrow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b="1" dirty="0" smtClean="0">
                <a:solidFill>
                  <a:srgbClr val="0000CC"/>
                </a:solidFill>
                <a:latin typeface="Arial Narrow" pitchFamily="34" charset="0"/>
              </a:rPr>
              <a:t> Do exercise in workbook..</a:t>
            </a:r>
            <a:endParaRPr lang="en-US" altLang="en-US" sz="3200" b="1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270345" name="Text Box 9"/>
          <p:cNvSpPr txBox="1">
            <a:spLocks noChangeArrowheads="1"/>
          </p:cNvSpPr>
          <p:nvPr/>
        </p:nvSpPr>
        <p:spPr bwMode="auto">
          <a:xfrm>
            <a:off x="4648200" y="3657600"/>
            <a:ext cx="358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5400" dirty="0">
                <a:latin typeface="VNI-Slogan" pitchFamily="2" charset="0"/>
                <a:cs typeface="Arial" pitchFamily="34" charset="0"/>
              </a:rPr>
              <a:t>Good bye 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95081" y="1037230"/>
            <a:ext cx="31583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b="1" dirty="0">
                <a:solidFill>
                  <a:srgbClr val="0000CC"/>
                </a:solidFill>
                <a:latin typeface="Arial Narrow" pitchFamily="34" charset="0"/>
              </a:rPr>
              <a:t>Prepare : lesson 2 ( A closer look 1.</a:t>
            </a:r>
          </a:p>
          <a:p>
            <a:pPr>
              <a:spcBef>
                <a:spcPct val="50000"/>
              </a:spcBef>
            </a:pPr>
            <a:endParaRPr lang="en-US" altLang="en-US" sz="3200" b="1" dirty="0">
              <a:solidFill>
                <a:srgbClr val="0000CC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30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27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7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70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70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0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76" y="1265789"/>
            <a:ext cx="3168002" cy="21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53" y="60053"/>
            <a:ext cx="4663807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943" y="94996"/>
            <a:ext cx="4663807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48015" y="5372337"/>
            <a:ext cx="857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2938" y="4895864"/>
            <a:ext cx="857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995" y="2587421"/>
            <a:ext cx="5867605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43813" y="5355025"/>
            <a:ext cx="857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95914" y="4943711"/>
            <a:ext cx="857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15199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0121" y="13648"/>
            <a:ext cx="84980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u="sng" dirty="0">
                <a:solidFill>
                  <a:srgbClr val="7030A0"/>
                </a:solidFill>
              </a:rPr>
              <a:t>Warm up</a:t>
            </a:r>
            <a:r>
              <a:rPr lang="vi-VN" sz="3200" dirty="0">
                <a:solidFill>
                  <a:srgbClr val="7030A0"/>
                </a:solidFill>
              </a:rPr>
              <a:t>:</a:t>
            </a:r>
            <a:r>
              <a:rPr lang="en-US" sz="3200" dirty="0">
                <a:solidFill>
                  <a:srgbClr val="7030A0"/>
                </a:solidFill>
              </a:rPr>
              <a:t>  </a:t>
            </a:r>
            <a:r>
              <a:rPr lang="en-US" sz="3200" b="1" i="1" dirty="0">
                <a:solidFill>
                  <a:srgbClr val="002060"/>
                </a:solidFill>
              </a:rPr>
              <a:t>* </a:t>
            </a:r>
            <a:r>
              <a:rPr lang="en-US" sz="3200" b="1" i="1" dirty="0" smtClean="0">
                <a:solidFill>
                  <a:srgbClr val="002060"/>
                </a:solidFill>
              </a:rPr>
              <a:t>Write the names of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Tv</a:t>
            </a:r>
            <a:r>
              <a:rPr lang="en-US" sz="3200" b="1" i="1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programmes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3016155" y="2497540"/>
            <a:ext cx="3439236" cy="2825087"/>
          </a:xfrm>
          <a:prstGeom prst="irregularSeal1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i="1" dirty="0" smtClean="0">
                <a:solidFill>
                  <a:srgbClr val="FF0000"/>
                </a:solidFill>
              </a:rPr>
              <a:t>Names of TV programmes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1630" y="2223405"/>
            <a:ext cx="226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The voice kids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61312" y="4904264"/>
            <a:ext cx="121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comedy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23583" y="4131732"/>
            <a:ext cx="2049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The weather </a:t>
            </a:r>
            <a:r>
              <a:rPr lang="en-GB" sz="2400" b="1" dirty="0" err="1" smtClean="0"/>
              <a:t>forcast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87607" y="3198167"/>
            <a:ext cx="158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Talk  show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78675" y="2212115"/>
            <a:ext cx="1963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The world of animals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28447" y="1981283"/>
            <a:ext cx="121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Cartoon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64072" y="4944531"/>
            <a:ext cx="228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documentary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55389" y="3176471"/>
            <a:ext cx="255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Weekend meeting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19164" y="4012442"/>
            <a:ext cx="121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news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32747" y="5322627"/>
            <a:ext cx="228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   Game show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1052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74208" y="3265227"/>
            <a:ext cx="614149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* </a:t>
            </a:r>
            <a:r>
              <a:rPr lang="vi-VN" b="1" i="1" dirty="0">
                <a:solidFill>
                  <a:srgbClr val="FF0000"/>
                </a:solidFill>
              </a:rPr>
              <a:t>Suggested </a:t>
            </a:r>
            <a:r>
              <a:rPr lang="en-US" b="1" i="1" dirty="0">
                <a:solidFill>
                  <a:srgbClr val="FF0000"/>
                </a:solidFill>
              </a:rPr>
              <a:t>answers: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chemeClr val="accent5"/>
                </a:solidFill>
              </a:rPr>
              <a:t>1. Yes, I do. I love watching TV because it’s fun.</a:t>
            </a:r>
          </a:p>
          <a:p>
            <a:r>
              <a:rPr lang="en-US" sz="2000" b="1" dirty="0">
                <a:solidFill>
                  <a:schemeClr val="accent5"/>
                </a:solidFill>
              </a:rPr>
              <a:t>2. I spend about thirty minutes/ one hour a day watching TV.</a:t>
            </a:r>
          </a:p>
          <a:p>
            <a:r>
              <a:rPr lang="en-US" sz="2000" b="1" dirty="0">
                <a:solidFill>
                  <a:schemeClr val="accent5"/>
                </a:solidFill>
              </a:rPr>
              <a:t>3. I like Cartoon Network/ VTV3/ VTV1.</a:t>
            </a:r>
          </a:p>
        </p:txBody>
      </p:sp>
      <p:sp>
        <p:nvSpPr>
          <p:cNvPr id="4" name="Rectangle 3"/>
          <p:cNvSpPr/>
          <p:nvPr/>
        </p:nvSpPr>
        <p:spPr>
          <a:xfrm>
            <a:off x="1944806" y="1649274"/>
            <a:ext cx="5616054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/>
              <a:t>1. Do you like watching TV? Why/Why not?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2. How many hours a day do you watch TV?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3. What channel do you like best?</a:t>
            </a:r>
          </a:p>
        </p:txBody>
      </p:sp>
    </p:spTree>
    <p:extLst>
      <p:ext uri="{BB962C8B-B14F-4D97-AF65-F5344CB8AC3E}">
        <p14:creationId xmlns:p14="http://schemas.microsoft.com/office/powerpoint/2010/main" val="246651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59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32094" y="1041784"/>
            <a:ext cx="2604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rgbClr val="FF0000"/>
                </a:solidFill>
                <a:latin typeface=".VnBodoni" pitchFamily="34" charset="0"/>
              </a:rPr>
              <a:t>Unit 7:</a:t>
            </a:r>
            <a:endParaRPr lang="en-US" sz="4800" b="1" u="sng" dirty="0">
              <a:solidFill>
                <a:srgbClr val="FF0000"/>
              </a:solidFill>
              <a:latin typeface=".VnBodon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7411" y="2228671"/>
            <a:ext cx="603066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TELEVISION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2684" y="3442612"/>
            <a:ext cx="476306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7030A0"/>
                </a:solidFill>
                <a:latin typeface=".VnBodoni" pitchFamily="34" charset="0"/>
              </a:rPr>
              <a:t>LESSON 1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.VnBodoni" pitchFamily="34" charset="0"/>
              </a:rPr>
              <a:t>GETTING STARTED </a:t>
            </a:r>
            <a:endParaRPr lang="en-GB" sz="2800" b="1" dirty="0">
              <a:solidFill>
                <a:srgbClr val="0070C0"/>
              </a:solidFill>
              <a:latin typeface=".VnBodon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2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1430"/>
            <a:ext cx="9296400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4597" y="1363208"/>
            <a:ext cx="1843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* </a:t>
            </a:r>
            <a:r>
              <a:rPr lang="en-US" sz="2400" b="1" dirty="0">
                <a:solidFill>
                  <a:srgbClr val="FFFF00"/>
                </a:solidFill>
              </a:rPr>
              <a:t>Vocabulary</a:t>
            </a:r>
            <a:r>
              <a:rPr lang="en-US" b="1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765" y="361334"/>
            <a:ext cx="2604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  <a:latin typeface=".VnBodoni" pitchFamily="34" charset="0"/>
              </a:rPr>
              <a:t>Unit 7:</a:t>
            </a:r>
            <a:endParaRPr lang="en-US" sz="3200" b="1" u="sng" dirty="0">
              <a:solidFill>
                <a:srgbClr val="FFFF00"/>
              </a:solidFill>
              <a:latin typeface=".VnBodon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76171" y="265798"/>
            <a:ext cx="29722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TELEVISION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631" y="891477"/>
            <a:ext cx="1428596" cy="465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FF00"/>
                </a:solidFill>
                <a:latin typeface=".VnBodoni" pitchFamily="34" charset="0"/>
              </a:rPr>
              <a:t>LESSON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02996" y="1004110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.VnBodoni" pitchFamily="34" charset="0"/>
              </a:rPr>
              <a:t>GETTING </a:t>
            </a:r>
            <a:r>
              <a:rPr lang="en-US" b="1" dirty="0" smtClean="0">
                <a:solidFill>
                  <a:srgbClr val="FF0000"/>
                </a:solidFill>
                <a:latin typeface=".VnBodoni" pitchFamily="34" charset="0"/>
              </a:rPr>
              <a:t>STARTED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3014" y="4242704"/>
            <a:ext cx="2955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FFFF"/>
                </a:solidFill>
              </a:rPr>
              <a:t>mang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tính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giáo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dục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60" y="1206921"/>
            <a:ext cx="3113152" cy="225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86369" y="1981663"/>
            <a:ext cx="1174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- talent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665065" y="1981663"/>
            <a:ext cx="2982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FFFFFF"/>
                </a:solidFill>
              </a:rPr>
              <a:t>(for) (n) : </a:t>
            </a:r>
            <a:r>
              <a:rPr lang="en-US" sz="2400" b="1" dirty="0" err="1">
                <a:solidFill>
                  <a:srgbClr val="FFFFFF"/>
                </a:solidFill>
              </a:rPr>
              <a:t>tài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năng</a:t>
            </a:r>
            <a:r>
              <a:rPr lang="en-US" sz="2400" b="1" dirty="0">
                <a:solidFill>
                  <a:srgbClr val="FFFFFF"/>
                </a:solidFill>
              </a:rPr>
              <a:t> (</a:t>
            </a:r>
            <a:r>
              <a:rPr lang="en-US" sz="2400" b="1" dirty="0" err="1">
                <a:solidFill>
                  <a:srgbClr val="FFFFFF"/>
                </a:solidFill>
              </a:rPr>
              <a:t>về</a:t>
            </a:r>
            <a:r>
              <a:rPr lang="en-US" sz="2400" b="1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1028" name="Picture 4" descr="8 ứng dụng xem truyền hình miễn phí phổ biến trên tivi thông m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248" y="2512650"/>
            <a:ext cx="4505829" cy="292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13783" y="2380222"/>
            <a:ext cx="2266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- </a:t>
            </a:r>
            <a:r>
              <a:rPr lang="en-US" sz="2400" b="1" dirty="0" err="1" smtClean="0">
                <a:solidFill>
                  <a:srgbClr val="FFFFFF"/>
                </a:solidFill>
              </a:rPr>
              <a:t>programme</a:t>
            </a:r>
            <a:r>
              <a:rPr lang="en-US" sz="2400" b="1" dirty="0" smtClean="0">
                <a:solidFill>
                  <a:srgbClr val="FFFFFF"/>
                </a:solidFill>
              </a:rPr>
              <a:t> (n)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8127" y="2366031"/>
            <a:ext cx="2028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FFFF"/>
                </a:solidFill>
              </a:rPr>
              <a:t>: </a:t>
            </a:r>
            <a:r>
              <a:rPr lang="en-US" sz="2400" b="1" dirty="0" err="1" smtClean="0">
                <a:solidFill>
                  <a:srgbClr val="FFFFFF"/>
                </a:solidFill>
              </a:rPr>
              <a:t>chương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trình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600" y="2596863"/>
            <a:ext cx="3464872" cy="2486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27450" y="2845032"/>
            <a:ext cx="244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- animated (</a:t>
            </a:r>
            <a:r>
              <a:rPr lang="en-US" sz="2400" b="1" dirty="0" err="1">
                <a:solidFill>
                  <a:srgbClr val="FFFFFF"/>
                </a:solidFill>
              </a:rPr>
              <a:t>adj</a:t>
            </a:r>
            <a:r>
              <a:rPr lang="en-US" sz="2400" b="1" dirty="0">
                <a:solidFill>
                  <a:srgbClr val="FFFFFF"/>
                </a:solidFill>
              </a:rPr>
              <a:t>) :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945949" y="2858681"/>
            <a:ext cx="148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hoạt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hình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7450" y="3277821"/>
            <a:ext cx="1758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- prefer (v) :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656371" y="3297642"/>
            <a:ext cx="1420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srgbClr val="FFFFFF"/>
                </a:solidFill>
              </a:rPr>
              <a:t>thích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hơn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3" name="AutoShape 8" descr="Bố già (phim 2021)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02" y="2335352"/>
            <a:ext cx="2934268" cy="325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49851" y="3759836"/>
            <a:ext cx="2193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- character (n) :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879853" y="3745659"/>
            <a:ext cx="1299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srgbClr val="FFFFFF"/>
                </a:solidFill>
              </a:rPr>
              <a:t>nhân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vật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69" y="2827696"/>
            <a:ext cx="3626040" cy="242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668548" y="4255974"/>
            <a:ext cx="273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- educational (</a:t>
            </a:r>
            <a:r>
              <a:rPr lang="en-US" sz="2400" b="1" dirty="0" err="1">
                <a:solidFill>
                  <a:srgbClr val="FFFFFF"/>
                </a:solidFill>
              </a:rPr>
              <a:t>adj</a:t>
            </a:r>
            <a:r>
              <a:rPr lang="en-US" sz="2400" b="1" dirty="0">
                <a:solidFill>
                  <a:srgbClr val="FFFFFF"/>
                </a:solidFill>
              </a:rPr>
              <a:t>) 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00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12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641669" y="273367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What and Where</a:t>
            </a: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3574869" y="1603728"/>
            <a:ext cx="2133600" cy="14478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programme</a:t>
            </a:r>
            <a:r>
              <a:rPr lang="en-US" sz="2600" b="1" dirty="0">
                <a:solidFill>
                  <a:srgbClr val="7030A0"/>
                </a:solidFill>
                <a:latin typeface="Berlin Sans FB Demi" pitchFamily="34" charset="0"/>
                <a:ea typeface="+mn-ea"/>
                <a:cs typeface="+mn-cs"/>
              </a:rPr>
              <a:t> </a:t>
            </a:r>
            <a:endParaRPr lang="en-US" sz="2600" b="1" dirty="0">
              <a:solidFill>
                <a:srgbClr val="7030A0"/>
              </a:solidFill>
              <a:latin typeface="Berlin Sans FB Demi" pitchFamily="34" charset="0"/>
            </a:endParaRPr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4985527" y="5012320"/>
            <a:ext cx="2133600" cy="1447800"/>
          </a:xfrm>
          <a:prstGeom prst="ellipse">
            <a:avLst/>
          </a:prstGeom>
          <a:solidFill>
            <a:srgbClr val="EF5F88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prefer</a:t>
            </a:r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3574869" y="3282322"/>
            <a:ext cx="2133600" cy="1447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FAC5BE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pPr algn="ctr"/>
            <a:endParaRPr lang="en-US" sz="3200" b="1" dirty="0" smtClean="0">
              <a:solidFill>
                <a:srgbClr val="FFFFFF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talent </a:t>
            </a:r>
            <a:endParaRPr lang="en-US" sz="3200" dirty="0"/>
          </a:p>
          <a:p>
            <a:pPr algn="ctr"/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849801" y="2723662"/>
            <a:ext cx="2133600" cy="1447800"/>
          </a:xfrm>
          <a:prstGeom prst="ellipse">
            <a:avLst/>
          </a:prstGeom>
          <a:solidFill>
            <a:srgbClr val="0EAAAE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  <a:ex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character </a:t>
            </a: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690552" y="4802521"/>
            <a:ext cx="2133600" cy="1447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rgbClr val="ECA55E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>
                <a:solidFill>
                  <a:srgbClr val="002060"/>
                </a:solidFill>
              </a:rPr>
              <a:t>educational 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6261202" y="2997186"/>
            <a:ext cx="2133600" cy="1447800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en-US" sz="2800" b="1" dirty="0"/>
              <a:t>animated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3840" y="134112"/>
            <a:ext cx="4023360" cy="658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* Checking vocab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63088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5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21" y="665631"/>
            <a:ext cx="7923032" cy="45000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39355" y="557352"/>
            <a:ext cx="527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48DA4"/>
                </a:solidFill>
              </a:rPr>
              <a:t>What’s on today?</a:t>
            </a:r>
          </a:p>
        </p:txBody>
      </p:sp>
      <p:pic>
        <p:nvPicPr>
          <p:cNvPr id="2" name="B2_02">
            <a:hlinkClick r:id="" action="ppaction://media"/>
            <a:extLst>
              <a:ext uri="{FF2B5EF4-FFF2-40B4-BE49-F238E27FC236}">
                <a16:creationId xmlns="" xmlns:a16="http://schemas.microsoft.com/office/drawing/2014/main" id="{F3DFFE2B-D1D4-419A-9CCA-E091F5088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45353" y="55466"/>
            <a:ext cx="487363" cy="487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7372" y="5230863"/>
            <a:ext cx="6364489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a)</a:t>
            </a: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Who are they in the dialogue?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b</a:t>
            </a:r>
            <a: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What do you think they are talking about?</a:t>
            </a:r>
            <a:endParaRPr lang="en-US" sz="2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8550" y="5995112"/>
            <a:ext cx="7615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b</a:t>
            </a:r>
            <a:r>
              <a:rPr lang="en-US" sz="2400" b="1" i="1" dirty="0">
                <a:solidFill>
                  <a:srgbClr val="FF0000"/>
                </a:solidFill>
              </a:rPr>
              <a:t>) They are talking about TV shows. </a:t>
            </a:r>
            <a:endParaRPr lang="en-US" sz="2400" b="1" i="1" dirty="0" smtClean="0">
              <a:solidFill>
                <a:srgbClr val="FF0000"/>
              </a:solidFill>
            </a:endParaRP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(</a:t>
            </a:r>
            <a:r>
              <a:rPr lang="en-US" sz="2400" b="1" i="1" dirty="0">
                <a:solidFill>
                  <a:srgbClr val="FF0000"/>
                </a:solidFill>
              </a:rPr>
              <a:t>They are  talking about their </a:t>
            </a:r>
            <a:r>
              <a:rPr lang="en-US" sz="2400" b="1" i="1" dirty="0" err="1">
                <a:solidFill>
                  <a:srgbClr val="FF0000"/>
                </a:solidFill>
              </a:rPr>
              <a:t>favourite</a:t>
            </a:r>
            <a:r>
              <a:rPr lang="en-US" sz="2400" b="1" i="1" dirty="0">
                <a:solidFill>
                  <a:srgbClr val="FF0000"/>
                </a:solidFill>
              </a:rPr>
              <a:t> TV </a:t>
            </a:r>
            <a:r>
              <a:rPr lang="en-US" sz="2400" b="1" i="1" dirty="0" err="1">
                <a:solidFill>
                  <a:srgbClr val="FF0000"/>
                </a:solidFill>
              </a:rPr>
              <a:t>programmes</a:t>
            </a:r>
            <a:r>
              <a:rPr lang="en-US" sz="2400" b="1" i="1" dirty="0">
                <a:solidFill>
                  <a:srgbClr val="FF0000"/>
                </a:solidFill>
              </a:rPr>
              <a:t> . )</a:t>
            </a:r>
          </a:p>
          <a:p>
            <a:r>
              <a:rPr lang="vi-VN" sz="2400" b="1" i="1" dirty="0">
                <a:solidFill>
                  <a:srgbClr val="FF0000"/>
                </a:solidFill>
              </a:rPr>
              <a:t> 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5175" y="5247534"/>
            <a:ext cx="3446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i="1" dirty="0">
                <a:solidFill>
                  <a:srgbClr val="FF0000"/>
                </a:solidFill>
              </a:rPr>
              <a:t>They are </a:t>
            </a:r>
            <a:r>
              <a:rPr lang="en-US" sz="2400" b="1" i="1" dirty="0" err="1">
                <a:solidFill>
                  <a:srgbClr val="FF0000"/>
                </a:solidFill>
              </a:rPr>
              <a:t>Phong</a:t>
            </a:r>
            <a:r>
              <a:rPr lang="en-US" sz="2400" b="1" i="1" dirty="0">
                <a:solidFill>
                  <a:srgbClr val="FF0000"/>
                </a:solidFill>
              </a:rPr>
              <a:t> and Hung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4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662" y="841935"/>
            <a:ext cx="869521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i="1" dirty="0" err="1">
                <a:solidFill>
                  <a:srgbClr val="FF0000"/>
                </a:solidFill>
              </a:rPr>
              <a:t>Phong</a:t>
            </a:r>
            <a:r>
              <a:rPr lang="en-US" sz="2200" b="1" i="1" dirty="0">
                <a:solidFill>
                  <a:srgbClr val="FF0000"/>
                </a:solidFill>
              </a:rPr>
              <a:t>: </a:t>
            </a:r>
            <a:r>
              <a:rPr lang="en-US" sz="2200" dirty="0"/>
              <a:t>What are you watching, Hung?  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Hung: </a:t>
            </a:r>
            <a:r>
              <a:rPr lang="en-US" sz="2200" i="1" dirty="0"/>
              <a:t>The Voice Kids</a:t>
            </a:r>
            <a:r>
              <a:rPr lang="en-US" sz="22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2200" b="1" i="1" dirty="0" err="1">
                <a:solidFill>
                  <a:srgbClr val="FF0000"/>
                </a:solidFill>
              </a:rPr>
              <a:t>Phong</a:t>
            </a:r>
            <a:r>
              <a:rPr lang="en-US" sz="2200" b="1" i="1" dirty="0">
                <a:solidFill>
                  <a:srgbClr val="FF0000"/>
                </a:solidFill>
              </a:rPr>
              <a:t>: </a:t>
            </a:r>
            <a:r>
              <a:rPr lang="en-US" sz="2200" dirty="0"/>
              <a:t>That music talent show is very interesting.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Hung: </a:t>
            </a:r>
            <a:r>
              <a:rPr lang="en-US" sz="2200" dirty="0"/>
              <a:t>It is. What </a:t>
            </a:r>
            <a:r>
              <a:rPr lang="en-US" sz="2200" dirty="0" err="1"/>
              <a:t>programme</a:t>
            </a:r>
            <a:r>
              <a:rPr lang="en-US" sz="2200" dirty="0"/>
              <a:t> do you often watch, </a:t>
            </a:r>
            <a:r>
              <a:rPr lang="en-US" sz="2200" dirty="0" err="1"/>
              <a:t>Phong</a:t>
            </a:r>
            <a:r>
              <a:rPr lang="en-US" sz="2200" dirty="0"/>
              <a:t>?</a:t>
            </a:r>
          </a:p>
          <a:p>
            <a:pPr>
              <a:lnSpc>
                <a:spcPct val="120000"/>
              </a:lnSpc>
            </a:pPr>
            <a:r>
              <a:rPr lang="en-US" sz="2200" b="1" i="1" dirty="0" err="1">
                <a:solidFill>
                  <a:srgbClr val="FF0000"/>
                </a:solidFill>
              </a:rPr>
              <a:t>Phong</a:t>
            </a:r>
            <a:r>
              <a:rPr lang="en-US" sz="2200" b="1" i="1" dirty="0">
                <a:solidFill>
                  <a:srgbClr val="FF0000"/>
                </a:solidFill>
              </a:rPr>
              <a:t>: </a:t>
            </a:r>
            <a:r>
              <a:rPr lang="en-US" sz="2200" dirty="0"/>
              <a:t>Films. I like animated films like </a:t>
            </a:r>
            <a:r>
              <a:rPr lang="en-US" sz="2200" i="1" dirty="0"/>
              <a:t>The Lion King</a:t>
            </a:r>
            <a:r>
              <a:rPr lang="en-US" sz="2200" dirty="0"/>
              <a:t>. 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Hung: </a:t>
            </a:r>
            <a:r>
              <a:rPr lang="en-US" sz="2200" dirty="0"/>
              <a:t>I love them, too. They’re wonderful.</a:t>
            </a:r>
          </a:p>
          <a:p>
            <a:pPr>
              <a:lnSpc>
                <a:spcPct val="120000"/>
              </a:lnSpc>
            </a:pPr>
            <a:r>
              <a:rPr lang="en-US" sz="2200" b="1" i="1" dirty="0" err="1">
                <a:solidFill>
                  <a:srgbClr val="FF0000"/>
                </a:solidFill>
              </a:rPr>
              <a:t>Phong</a:t>
            </a:r>
            <a:r>
              <a:rPr lang="en-US" sz="2200" b="1" i="1" dirty="0">
                <a:solidFill>
                  <a:srgbClr val="FF0000"/>
                </a:solidFill>
              </a:rPr>
              <a:t>: </a:t>
            </a:r>
            <a:r>
              <a:rPr lang="en-US" sz="2200" dirty="0"/>
              <a:t>I often watch them with my little brother, but he prefers cartoons.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Hung: </a:t>
            </a:r>
            <a:r>
              <a:rPr lang="en-US" sz="2200" i="1" dirty="0"/>
              <a:t>Tom and Jerry?</a:t>
            </a:r>
          </a:p>
          <a:p>
            <a:pPr>
              <a:lnSpc>
                <a:spcPct val="120000"/>
              </a:lnSpc>
            </a:pPr>
            <a:r>
              <a:rPr lang="en-US" sz="2200" b="1" i="1" dirty="0" err="1">
                <a:solidFill>
                  <a:srgbClr val="FF0000"/>
                </a:solidFill>
              </a:rPr>
              <a:t>Phong</a:t>
            </a:r>
            <a:r>
              <a:rPr lang="en-US" sz="2200" b="1" i="1" dirty="0">
                <a:solidFill>
                  <a:srgbClr val="FF0000"/>
                </a:solidFill>
              </a:rPr>
              <a:t>: </a:t>
            </a:r>
            <a:r>
              <a:rPr lang="en-US" sz="2200" dirty="0"/>
              <a:t>Ha ... ha ... Yes, he loves Jerry the mouse. 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Hung: </a:t>
            </a:r>
            <a:r>
              <a:rPr lang="en-US" sz="2200" dirty="0"/>
              <a:t>Jerry’s a clever character. Do you know any English </a:t>
            </a:r>
            <a:r>
              <a:rPr lang="en-US" sz="2200" dirty="0" err="1"/>
              <a:t>programmes</a:t>
            </a:r>
            <a:r>
              <a:rPr lang="en-US" sz="2200" dirty="0"/>
              <a:t> for children?</a:t>
            </a:r>
          </a:p>
          <a:p>
            <a:pPr>
              <a:lnSpc>
                <a:spcPct val="120000"/>
              </a:lnSpc>
            </a:pPr>
            <a:r>
              <a:rPr lang="en-US" sz="2200" b="1" i="1" dirty="0" err="1">
                <a:solidFill>
                  <a:srgbClr val="FF0000"/>
                </a:solidFill>
              </a:rPr>
              <a:t>Phong</a:t>
            </a:r>
            <a:r>
              <a:rPr lang="en-US" sz="2200" b="1" i="1" dirty="0">
                <a:solidFill>
                  <a:srgbClr val="FF0000"/>
                </a:solidFill>
              </a:rPr>
              <a:t>: </a:t>
            </a:r>
            <a:r>
              <a:rPr lang="en-US" sz="2200" dirty="0"/>
              <a:t>Yes. I watch </a:t>
            </a:r>
            <a:r>
              <a:rPr lang="en-US" sz="2200" i="1" dirty="0"/>
              <a:t>English in a Minute</a:t>
            </a:r>
            <a:r>
              <a:rPr lang="en-US" sz="2200" dirty="0"/>
              <a:t> on </a:t>
            </a:r>
            <a:r>
              <a:rPr lang="en-US" sz="2200" i="1" dirty="0"/>
              <a:t>VTV7</a:t>
            </a:r>
            <a:r>
              <a:rPr lang="en-US" sz="2200" dirty="0"/>
              <a:t>. 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This channel has many educational </a:t>
            </a:r>
            <a:r>
              <a:rPr lang="en-US" sz="2200" dirty="0" err="1"/>
              <a:t>programmes</a:t>
            </a:r>
            <a:r>
              <a:rPr lang="en-US" sz="2200" dirty="0"/>
              <a:t>. 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Hung: </a:t>
            </a:r>
            <a:r>
              <a:rPr lang="en-US" sz="2200" dirty="0"/>
              <a:t>Great. I’ll watch it, too.</a:t>
            </a:r>
          </a:p>
          <a:p>
            <a:pPr>
              <a:lnSpc>
                <a:spcPct val="120000"/>
              </a:lnSpc>
            </a:pP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933451" y="0"/>
            <a:ext cx="527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48DA4"/>
                </a:solidFill>
              </a:rPr>
              <a:t>What’s on today?</a:t>
            </a:r>
          </a:p>
        </p:txBody>
      </p:sp>
      <p:pic>
        <p:nvPicPr>
          <p:cNvPr id="5" name="B2_02">
            <a:hlinkClick r:id="" action="ppaction://media"/>
            <a:extLst>
              <a:ext uri="{FF2B5EF4-FFF2-40B4-BE49-F238E27FC236}">
                <a16:creationId xmlns="" xmlns:a16="http://schemas.microsoft.com/office/drawing/2014/main" id="{A0D64EA1-199B-4F42-B454-558A753BE04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849" end="1107.401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59467" y="1102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47625" y="201521"/>
            <a:ext cx="75461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05989" y="1583323"/>
            <a:ext cx="4548254" cy="461665"/>
            <a:chOff x="1230086" y="1785257"/>
            <a:chExt cx="454825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11086" y="1785257"/>
              <a:ext cx="41672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 The Voice Kids </a:t>
              </a:r>
              <a:r>
                <a:rPr lang="en-US" sz="2400" dirty="0" err="1"/>
                <a:t>programme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5989" y="1993683"/>
            <a:ext cx="6092928" cy="461665"/>
            <a:chOff x="1230086" y="1785257"/>
            <a:chExt cx="6092928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11086" y="1785257"/>
              <a:ext cx="57119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English in a Minute </a:t>
              </a:r>
              <a:r>
                <a:rPr lang="en-US" sz="2400" dirty="0" err="1"/>
                <a:t>programme</a:t>
              </a:r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14490" y="2428362"/>
            <a:ext cx="6185074" cy="461665"/>
            <a:chOff x="1230086" y="1785257"/>
            <a:chExt cx="6185074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1086" y="1785257"/>
              <a:ext cx="5804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different TV </a:t>
              </a:r>
              <a:r>
                <a:rPr lang="en-US" sz="2400" dirty="0" err="1"/>
                <a:t>programmes</a:t>
              </a:r>
              <a:endParaRPr lang="en-US" sz="24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5783" y="2991209"/>
            <a:ext cx="7180427" cy="461665"/>
            <a:chOff x="369902" y="2142097"/>
            <a:chExt cx="7180427" cy="461665"/>
          </a:xfrm>
        </p:grpSpPr>
        <p:sp>
          <p:nvSpPr>
            <p:cNvPr id="26" name="TextBox 25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4733" y="2142097"/>
              <a:ext cx="67055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Phong likes _______.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79952" y="3498985"/>
            <a:ext cx="2916793" cy="461665"/>
            <a:chOff x="1230086" y="1785257"/>
            <a:chExt cx="2916793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11086" y="1785257"/>
              <a:ext cx="2535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animated  films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342418" y="3492647"/>
            <a:ext cx="1796143" cy="461665"/>
            <a:chOff x="1230086" y="1785257"/>
            <a:chExt cx="1796143" cy="461665"/>
          </a:xfrm>
        </p:grpSpPr>
        <p:sp>
          <p:nvSpPr>
            <p:cNvPr id="41" name="TextBox 4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cartoons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16589" y="3492647"/>
            <a:ext cx="2841162" cy="461665"/>
            <a:chOff x="1230086" y="1785257"/>
            <a:chExt cx="2841162" cy="461665"/>
          </a:xfrm>
        </p:grpSpPr>
        <p:sp>
          <p:nvSpPr>
            <p:cNvPr id="44" name="TextBox 4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talent shows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05783" y="4150578"/>
            <a:ext cx="7061016" cy="830997"/>
            <a:chOff x="363373" y="4026312"/>
            <a:chExt cx="7061016" cy="830997"/>
          </a:xfrm>
        </p:grpSpPr>
        <p:sp>
          <p:nvSpPr>
            <p:cNvPr id="49" name="TextBox 48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38203" y="4026312"/>
              <a:ext cx="6586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When you’re viewing a TV programme, you say: “I’m _______ TV.”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47293" y="4942014"/>
            <a:ext cx="3374583" cy="461665"/>
            <a:chOff x="1230086" y="1785257"/>
            <a:chExt cx="3374583" cy="461665"/>
          </a:xfrm>
        </p:grpSpPr>
        <p:sp>
          <p:nvSpPr>
            <p:cNvPr id="52" name="TextBox 5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watching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358348" y="4935676"/>
            <a:ext cx="3002378" cy="461665"/>
            <a:chOff x="1230086" y="1785257"/>
            <a:chExt cx="3002378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seeing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308087" y="4927023"/>
            <a:ext cx="2333698" cy="461665"/>
            <a:chOff x="1230086" y="1785257"/>
            <a:chExt cx="2333698" cy="461665"/>
          </a:xfrm>
        </p:grpSpPr>
        <p:sp>
          <p:nvSpPr>
            <p:cNvPr id="58" name="TextBox 5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looking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16669" y="5521614"/>
            <a:ext cx="7931136" cy="470318"/>
            <a:chOff x="363373" y="3312302"/>
            <a:chExt cx="7931136" cy="470318"/>
          </a:xfrm>
        </p:grpSpPr>
        <p:sp>
          <p:nvSpPr>
            <p:cNvPr id="63" name="TextBox 6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38203" y="3312302"/>
              <a:ext cx="74563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When a programme teachesyou something, it’s _______.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54036" y="6094971"/>
            <a:ext cx="2688784" cy="461665"/>
            <a:chOff x="1230086" y="1785257"/>
            <a:chExt cx="2688784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educational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360693" y="6078009"/>
            <a:ext cx="1711122" cy="461665"/>
            <a:chOff x="1230086" y="1785257"/>
            <a:chExt cx="1711122" cy="461665"/>
          </a:xfrm>
        </p:grpSpPr>
        <p:sp>
          <p:nvSpPr>
            <p:cNvPr id="69" name="TextBox 6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funny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316689" y="6094970"/>
            <a:ext cx="1544574" cy="461665"/>
            <a:chOff x="1230086" y="1785257"/>
            <a:chExt cx="1544574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clever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05783" y="1142143"/>
            <a:ext cx="6973597" cy="470318"/>
            <a:chOff x="363373" y="1262747"/>
            <a:chExt cx="6973597" cy="470318"/>
          </a:xfrm>
        </p:grpSpPr>
        <p:sp>
          <p:nvSpPr>
            <p:cNvPr id="77" name="TextBox 76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27313" y="1271400"/>
              <a:ext cx="650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Phong</a:t>
              </a:r>
              <a:r>
                <a:rPr lang="en-US" sz="2400" dirty="0"/>
                <a:t> and Hung are talking about _______.</a:t>
              </a:r>
              <a:endParaRPr lang="en-US" sz="2400" i="1" dirty="0"/>
            </a:p>
          </p:txBody>
        </p:sp>
      </p:grpSp>
      <p:sp>
        <p:nvSpPr>
          <p:cNvPr id="2" name="Oval 1">
            <a:extLst>
              <a:ext uri="{FF2B5EF4-FFF2-40B4-BE49-F238E27FC236}">
                <a16:creationId xmlns="" xmlns:a16="http://schemas.microsoft.com/office/drawing/2014/main" id="{E3DEF8E4-F00B-4E80-A5C4-B50948CDC576}"/>
              </a:ext>
            </a:extLst>
          </p:cNvPr>
          <p:cNvSpPr/>
          <p:nvPr/>
        </p:nvSpPr>
        <p:spPr>
          <a:xfrm>
            <a:off x="719108" y="244408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029C0F92-824C-4354-B574-C9554A8167A6}"/>
              </a:ext>
            </a:extLst>
          </p:cNvPr>
          <p:cNvSpPr/>
          <p:nvPr/>
        </p:nvSpPr>
        <p:spPr>
          <a:xfrm>
            <a:off x="674726" y="351119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C854EF38-380E-4A5B-94BA-418131CEF604}"/>
              </a:ext>
            </a:extLst>
          </p:cNvPr>
          <p:cNvSpPr/>
          <p:nvPr/>
        </p:nvSpPr>
        <p:spPr>
          <a:xfrm>
            <a:off x="638290" y="4969684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D1875FA4-C026-42CD-BAF7-CD0C09D6CD3E}"/>
              </a:ext>
            </a:extLst>
          </p:cNvPr>
          <p:cNvSpPr/>
          <p:nvPr/>
        </p:nvSpPr>
        <p:spPr>
          <a:xfrm>
            <a:off x="647293" y="6111349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0" grpId="0" animBg="1"/>
      <p:bldP spid="62" grpId="0" animBg="1"/>
      <p:bldP spid="7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1195</TotalTime>
  <Words>883</Words>
  <Application>Microsoft Office PowerPoint</Application>
  <PresentationFormat>On-screen Show (4:3)</PresentationFormat>
  <Paragraphs>195</Paragraphs>
  <Slides>18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 BA</cp:lastModifiedBy>
  <cp:revision>96</cp:revision>
  <dcterms:created xsi:type="dcterms:W3CDTF">2020-12-09T02:04:09Z</dcterms:created>
  <dcterms:modified xsi:type="dcterms:W3CDTF">2021-12-01T04:43:15Z</dcterms:modified>
</cp:coreProperties>
</file>